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8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97" r:id="rId4"/>
    <p:sldMasterId id="2147483798" r:id="rId5"/>
    <p:sldMasterId id="2147483799" r:id="rId6"/>
    <p:sldMasterId id="2147483800" r:id="rId7"/>
    <p:sldMasterId id="2147483801" r:id="rId8"/>
    <p:sldMasterId id="2147483802" r:id="rId9"/>
    <p:sldMasterId id="2147483803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</p:sldIdLst>
  <p:sldSz cy="5143500" cx="9144000"/>
  <p:notesSz cx="6858000" cy="9144000"/>
  <p:embeddedFontLst>
    <p:embeddedFont>
      <p:font typeface="Prata"/>
      <p:regular r:id="rId19"/>
    </p:embeddedFont>
    <p:embeddedFont>
      <p:font typeface="Raleway"/>
      <p:regular r:id="rId20"/>
      <p:bold r:id="rId21"/>
      <p:italic r:id="rId22"/>
      <p:boldItalic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Robo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Lato-regular.fntdata"/><Relationship Id="rId27" Type="http://schemas.openxmlformats.org/officeDocument/2006/relationships/font" Target="fonts/Roboto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Lato-bold.fntdata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notesMaster" Target="notesMasters/notesMaster1.xml"/><Relationship Id="rId10" Type="http://schemas.openxmlformats.org/officeDocument/2006/relationships/slideMaster" Target="slideMasters/slideMaster7.xml"/><Relationship Id="rId13" Type="http://schemas.openxmlformats.org/officeDocument/2006/relationships/slide" Target="slides/slide2.xml"/><Relationship Id="rId12" Type="http://schemas.openxmlformats.org/officeDocument/2006/relationships/slide" Target="slides/slide1.xml"/><Relationship Id="rId15" Type="http://schemas.openxmlformats.org/officeDocument/2006/relationships/slide" Target="slides/slide4.xml"/><Relationship Id="rId14" Type="http://schemas.openxmlformats.org/officeDocument/2006/relationships/slide" Target="slides/slide3.xml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19" Type="http://schemas.openxmlformats.org/officeDocument/2006/relationships/font" Target="fonts/Prata-regular.fntdata"/><Relationship Id="rId18" Type="http://schemas.openxmlformats.org/officeDocument/2006/relationships/slide" Target="slides/slide7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2ce4f5d9ae2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3" name="Google Shape;1493;g2ce4f5d9ae2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2ce4f5d9ae2_0_3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1" name="Google Shape;1501;g2ce4f5d9ae2_0_3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2ce4f5d9ae2_0_1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Google Shape;1512;g2ce4f5d9ae2_0_1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2ce4f5d9ae2_0_20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2ce4f5d9ae2_0_20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2ce4f5d9ae2_0_4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8" name="Google Shape;1538;g2ce4f5d9ae2_0_4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2ce4f5d9ae2_0_30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2ce4f5d9ae2_0_3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2ce4f5d9ae2_0_4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4" name="Google Shape;1564;g2ce4f5d9ae2_0_4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10" Type="http://schemas.openxmlformats.org/officeDocument/2006/relationships/image" Target="../media/image5.png"/><Relationship Id="rId9" Type="http://schemas.openxmlformats.org/officeDocument/2006/relationships/image" Target="../media/image8.png"/><Relationship Id="rId5" Type="http://schemas.openxmlformats.org/officeDocument/2006/relationships/hyperlink" Target="http://bit.ly/2TtBDfr" TargetMode="External"/><Relationship Id="rId6" Type="http://schemas.openxmlformats.org/officeDocument/2006/relationships/image" Target="../media/image10.png"/><Relationship Id="rId7" Type="http://schemas.openxmlformats.org/officeDocument/2006/relationships/image" Target="../media/image7.png"/><Relationship Id="rId8" Type="http://schemas.openxmlformats.org/officeDocument/2006/relationships/image" Target="../media/image18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.png"/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5" Type="http://schemas.openxmlformats.org/officeDocument/2006/relationships/image" Target="../media/image10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.png"/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2.pn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10.png"/><Relationship Id="rId8" Type="http://schemas.openxmlformats.org/officeDocument/2006/relationships/image" Target="../media/image3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2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9.png"/><Relationship Id="rId7" Type="http://schemas.openxmlformats.org/officeDocument/2006/relationships/image" Target="../media/image16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2.png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2.png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2.png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2.png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2.pn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10.png"/><Relationship Id="rId8" Type="http://schemas.openxmlformats.org/officeDocument/2006/relationships/image" Target="../media/image3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2.pn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10.png"/><Relationship Id="rId8" Type="http://schemas.openxmlformats.org/officeDocument/2006/relationships/image" Target="../media/image3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2.png"/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2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2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2.png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2.png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2.png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10.png"/><Relationship Id="rId8" Type="http://schemas.openxmlformats.org/officeDocument/2006/relationships/image" Target="../media/image3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2.png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2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2.pn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2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10" Type="http://schemas.openxmlformats.org/officeDocument/2006/relationships/image" Target="../media/image5.png"/><Relationship Id="rId9" Type="http://schemas.openxmlformats.org/officeDocument/2006/relationships/image" Target="../media/image8.png"/><Relationship Id="rId5" Type="http://schemas.openxmlformats.org/officeDocument/2006/relationships/hyperlink" Target="http://bit.ly/2TtBDfr" TargetMode="External"/><Relationship Id="rId6" Type="http://schemas.openxmlformats.org/officeDocument/2006/relationships/image" Target="../media/image10.png"/><Relationship Id="rId7" Type="http://schemas.openxmlformats.org/officeDocument/2006/relationships/image" Target="../media/image7.png"/><Relationship Id="rId8" Type="http://schemas.openxmlformats.org/officeDocument/2006/relationships/image" Target="../media/image18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2.png"/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5" Type="http://schemas.openxmlformats.org/officeDocument/2006/relationships/image" Target="../media/image10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2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2.png"/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2.pn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10.png"/><Relationship Id="rId8" Type="http://schemas.openxmlformats.org/officeDocument/2006/relationships/image" Target="../media/image3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2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9.png"/><Relationship Id="rId7" Type="http://schemas.openxmlformats.org/officeDocument/2006/relationships/image" Target="../media/image16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2.png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9.png"/><Relationship Id="rId7" Type="http://schemas.openxmlformats.org/officeDocument/2006/relationships/image" Target="../media/image16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2.png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2.png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2.png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2.pn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10.png"/><Relationship Id="rId8" Type="http://schemas.openxmlformats.org/officeDocument/2006/relationships/image" Target="../media/image3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2.pn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10.png"/><Relationship Id="rId8" Type="http://schemas.openxmlformats.org/officeDocument/2006/relationships/image" Target="../media/image3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2.png"/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2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2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2.png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2.png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2.png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2.png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2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2.pn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2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10" Type="http://schemas.openxmlformats.org/officeDocument/2006/relationships/image" Target="../media/image5.png"/><Relationship Id="rId9" Type="http://schemas.openxmlformats.org/officeDocument/2006/relationships/image" Target="../media/image8.png"/><Relationship Id="rId5" Type="http://schemas.openxmlformats.org/officeDocument/2006/relationships/hyperlink" Target="http://bit.ly/2TtBDfr" TargetMode="External"/><Relationship Id="rId6" Type="http://schemas.openxmlformats.org/officeDocument/2006/relationships/image" Target="../media/image10.png"/><Relationship Id="rId7" Type="http://schemas.openxmlformats.org/officeDocument/2006/relationships/image" Target="../media/image7.png"/><Relationship Id="rId8" Type="http://schemas.openxmlformats.org/officeDocument/2006/relationships/image" Target="../media/image18.pn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2.png"/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5" Type="http://schemas.openxmlformats.org/officeDocument/2006/relationships/image" Target="../media/image10.png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2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2.png"/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10.png"/><Relationship Id="rId8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10.png"/><Relationship Id="rId8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10" Type="http://schemas.openxmlformats.org/officeDocument/2006/relationships/image" Target="../media/image5.png"/><Relationship Id="rId9" Type="http://schemas.openxmlformats.org/officeDocument/2006/relationships/image" Target="../media/image8.png"/><Relationship Id="rId5" Type="http://schemas.openxmlformats.org/officeDocument/2006/relationships/hyperlink" Target="http://bit.ly/2TtBDfr" TargetMode="External"/><Relationship Id="rId6" Type="http://schemas.openxmlformats.org/officeDocument/2006/relationships/image" Target="../media/image10.png"/><Relationship Id="rId7" Type="http://schemas.openxmlformats.org/officeDocument/2006/relationships/image" Target="../media/image7.png"/><Relationship Id="rId8" Type="http://schemas.openxmlformats.org/officeDocument/2006/relationships/image" Target="../media/image1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5" Type="http://schemas.openxmlformats.org/officeDocument/2006/relationships/image" Target="../media/image1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10.png"/><Relationship Id="rId8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9.png"/><Relationship Id="rId7" Type="http://schemas.openxmlformats.org/officeDocument/2006/relationships/image" Target="../media/image1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10.png"/><Relationship Id="rId8" Type="http://schemas.openxmlformats.org/officeDocument/2006/relationships/image" Target="../media/image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10.png"/><Relationship Id="rId8" Type="http://schemas.openxmlformats.org/officeDocument/2006/relationships/image" Target="../media/image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10" Type="http://schemas.openxmlformats.org/officeDocument/2006/relationships/image" Target="../media/image5.png"/><Relationship Id="rId9" Type="http://schemas.openxmlformats.org/officeDocument/2006/relationships/image" Target="../media/image8.png"/><Relationship Id="rId5" Type="http://schemas.openxmlformats.org/officeDocument/2006/relationships/hyperlink" Target="http://bit.ly/2TtBDfr" TargetMode="External"/><Relationship Id="rId6" Type="http://schemas.openxmlformats.org/officeDocument/2006/relationships/image" Target="../media/image10.png"/><Relationship Id="rId7" Type="http://schemas.openxmlformats.org/officeDocument/2006/relationships/image" Target="../media/image7.png"/><Relationship Id="rId8" Type="http://schemas.openxmlformats.org/officeDocument/2006/relationships/image" Target="../media/image18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5" Type="http://schemas.openxmlformats.org/officeDocument/2006/relationships/image" Target="../media/image10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pn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10.png"/><Relationship Id="rId8" Type="http://schemas.openxmlformats.org/officeDocument/2006/relationships/image" Target="../media/image3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9.png"/><Relationship Id="rId7" Type="http://schemas.openxmlformats.org/officeDocument/2006/relationships/image" Target="../media/image1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png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png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png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png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pn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10.png"/><Relationship Id="rId8" Type="http://schemas.openxmlformats.org/officeDocument/2006/relationships/image" Target="../media/image3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pn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10.png"/><Relationship Id="rId8" Type="http://schemas.openxmlformats.org/officeDocument/2006/relationships/image" Target="../media/image3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png"/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png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png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png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png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pn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10" Type="http://schemas.openxmlformats.org/officeDocument/2006/relationships/image" Target="../media/image5.png"/><Relationship Id="rId9" Type="http://schemas.openxmlformats.org/officeDocument/2006/relationships/image" Target="../media/image8.png"/><Relationship Id="rId5" Type="http://schemas.openxmlformats.org/officeDocument/2006/relationships/hyperlink" Target="http://bit.ly/2TtBDfr" TargetMode="External"/><Relationship Id="rId6" Type="http://schemas.openxmlformats.org/officeDocument/2006/relationships/image" Target="../media/image10.png"/><Relationship Id="rId7" Type="http://schemas.openxmlformats.org/officeDocument/2006/relationships/image" Target="../media/image7.png"/><Relationship Id="rId8" Type="http://schemas.openxmlformats.org/officeDocument/2006/relationships/image" Target="../media/image18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png"/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5" Type="http://schemas.openxmlformats.org/officeDocument/2006/relationships/image" Target="../media/image10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png"/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.pn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10.png"/><Relationship Id="rId8" Type="http://schemas.openxmlformats.org/officeDocument/2006/relationships/image" Target="../media/image3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9.png"/><Relationship Id="rId7" Type="http://schemas.openxmlformats.org/officeDocument/2006/relationships/image" Target="../media/image16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.png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.png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.png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.png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.pn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10.png"/><Relationship Id="rId8" Type="http://schemas.openxmlformats.org/officeDocument/2006/relationships/image" Target="../media/image3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.pn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10.png"/><Relationship Id="rId8" Type="http://schemas.openxmlformats.org/officeDocument/2006/relationships/image" Target="../media/image3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.png"/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.png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.png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.png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.png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.pn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1" name="Google Shape;991;p1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105"/>
          <p:cNvSpPr txBox="1"/>
          <p:nvPr>
            <p:ph type="ctrTitle"/>
          </p:nvPr>
        </p:nvSpPr>
        <p:spPr>
          <a:xfrm>
            <a:off x="4049400" y="535000"/>
            <a:ext cx="4379400" cy="10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93" name="Google Shape;993;p105"/>
          <p:cNvSpPr txBox="1"/>
          <p:nvPr>
            <p:ph idx="1" type="subTitle"/>
          </p:nvPr>
        </p:nvSpPr>
        <p:spPr>
          <a:xfrm>
            <a:off x="4049500" y="1808825"/>
            <a:ext cx="4379400" cy="12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94" name="Google Shape;994;p105"/>
          <p:cNvSpPr/>
          <p:nvPr>
            <p:ph idx="2" type="pic"/>
          </p:nvPr>
        </p:nvSpPr>
        <p:spPr>
          <a:xfrm>
            <a:off x="0" y="0"/>
            <a:ext cx="3753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95" name="Google Shape;995;p105"/>
          <p:cNvSpPr txBox="1"/>
          <p:nvPr/>
        </p:nvSpPr>
        <p:spPr>
          <a:xfrm>
            <a:off x="4049475" y="3781425"/>
            <a:ext cx="43794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lang="en" sz="1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Slidesgo</a:t>
            </a:r>
            <a:r>
              <a:rPr lang="en" sz="10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including icons by </a:t>
            </a:r>
            <a:r>
              <a:rPr b="1" lang="en" sz="10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996" name="Google Shape;996;p105"/>
          <p:cNvGrpSpPr/>
          <p:nvPr/>
        </p:nvGrpSpPr>
        <p:grpSpPr>
          <a:xfrm>
            <a:off x="4194770" y="-940399"/>
            <a:ext cx="5453255" cy="6525961"/>
            <a:chOff x="4194770" y="-940399"/>
            <a:chExt cx="5453255" cy="6525961"/>
          </a:xfrm>
        </p:grpSpPr>
        <p:pic>
          <p:nvPicPr>
            <p:cNvPr id="997" name="Google Shape;997;p10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7037278">
              <a:off x="4670150" y="-938876"/>
              <a:ext cx="1042352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8" name="Google Shape;998;p10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4465731">
              <a:off x="8224950" y="3105041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9" name="Google Shape;999;p10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981150" y="-394637"/>
              <a:ext cx="1666875" cy="1423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0" name="Google Shape;1000;p10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4344098">
              <a:off x="7892192" y="4379228"/>
              <a:ext cx="569668" cy="1435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1" name="Google Shape;1001;p10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rot="-1320648">
              <a:off x="4680628" y="4734700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" name="Google Shape;1003;p1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4" name="Google Shape;1004;p106"/>
          <p:cNvGrpSpPr/>
          <p:nvPr/>
        </p:nvGrpSpPr>
        <p:grpSpPr>
          <a:xfrm>
            <a:off x="7322345" y="1659850"/>
            <a:ext cx="2166231" cy="4266146"/>
            <a:chOff x="7322345" y="1659850"/>
            <a:chExt cx="2166231" cy="4266146"/>
          </a:xfrm>
        </p:grpSpPr>
        <p:pic>
          <p:nvPicPr>
            <p:cNvPr id="1005" name="Google Shape;1005;p10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994335">
              <a:off x="8726018" y="2730953"/>
              <a:ext cx="569668" cy="1435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6" name="Google Shape;1006;p106"/>
            <p:cNvPicPr preferRelativeResize="0"/>
            <p:nvPr/>
          </p:nvPicPr>
          <p:blipFill rotWithShape="1">
            <a:blip r:embed="rId4">
              <a:alphaModFix/>
            </a:blip>
            <a:srcRect b="19" l="0" r="0" t="19"/>
            <a:stretch/>
          </p:blipFill>
          <p:spPr>
            <a:xfrm rot="-1320648">
              <a:off x="8783928" y="1736276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7" name="Google Shape;1007;p10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7037278">
              <a:off x="7797725" y="4219499"/>
              <a:ext cx="1042352" cy="17049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9" name="Google Shape;1009;p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0" name="Google Shape;1010;p107"/>
          <p:cNvGrpSpPr/>
          <p:nvPr/>
        </p:nvGrpSpPr>
        <p:grpSpPr>
          <a:xfrm>
            <a:off x="-564775" y="-438687"/>
            <a:ext cx="2886088" cy="5720188"/>
            <a:chOff x="-564775" y="-438687"/>
            <a:chExt cx="2886088" cy="5720188"/>
          </a:xfrm>
        </p:grpSpPr>
        <p:pic>
          <p:nvPicPr>
            <p:cNvPr id="1011" name="Google Shape;1011;p10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43951">
              <a:off x="-295275" y="4153866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2" name="Google Shape;1012;p10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99363">
              <a:off x="633917" y="-302491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3" name="Google Shape;1013;p10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564775" y="355175"/>
              <a:ext cx="1666875" cy="1423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3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1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6" name="Google Shape;1016;p108"/>
          <p:cNvGrpSpPr/>
          <p:nvPr/>
        </p:nvGrpSpPr>
        <p:grpSpPr>
          <a:xfrm>
            <a:off x="-642827" y="-361374"/>
            <a:ext cx="10078127" cy="5727115"/>
            <a:chOff x="-642827" y="-361374"/>
            <a:chExt cx="10078127" cy="5727115"/>
          </a:xfrm>
        </p:grpSpPr>
        <p:pic>
          <p:nvPicPr>
            <p:cNvPr id="1017" name="Google Shape;1017;p10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888884">
              <a:off x="-442175" y="1648824"/>
              <a:ext cx="1042351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8" name="Google Shape;1018;p10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37487" y="4608490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9" name="Google Shape;1019;p10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9658824">
              <a:off x="8647269" y="1969479"/>
              <a:ext cx="569668" cy="14355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0" name="Google Shape;1020;p108"/>
            <p:cNvPicPr preferRelativeResize="0"/>
            <p:nvPr/>
          </p:nvPicPr>
          <p:blipFill rotWithShape="1">
            <a:blip r:embed="rId6">
              <a:alphaModFix/>
            </a:blip>
            <a:srcRect b="0" l="59" r="49" t="0"/>
            <a:stretch/>
          </p:blipFill>
          <p:spPr>
            <a:xfrm rot="-599362">
              <a:off x="3500942" y="-225178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1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110"/>
          <p:cNvSpPr txBox="1"/>
          <p:nvPr>
            <p:ph type="ctrTitle"/>
          </p:nvPr>
        </p:nvSpPr>
        <p:spPr>
          <a:xfrm>
            <a:off x="715100" y="1179050"/>
            <a:ext cx="4237800" cy="208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27" name="Google Shape;1027;p110"/>
          <p:cNvSpPr txBox="1"/>
          <p:nvPr>
            <p:ph idx="1" type="subTitle"/>
          </p:nvPr>
        </p:nvSpPr>
        <p:spPr>
          <a:xfrm>
            <a:off x="715100" y="3554950"/>
            <a:ext cx="42378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28" name="Google Shape;1028;p110"/>
          <p:cNvSpPr/>
          <p:nvPr>
            <p:ph idx="2" type="pic"/>
          </p:nvPr>
        </p:nvSpPr>
        <p:spPr>
          <a:xfrm>
            <a:off x="5546700" y="-9525"/>
            <a:ext cx="3597300" cy="5162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029" name="Google Shape;1029;p110"/>
          <p:cNvGrpSpPr/>
          <p:nvPr/>
        </p:nvGrpSpPr>
        <p:grpSpPr>
          <a:xfrm>
            <a:off x="-401323" y="-888975"/>
            <a:ext cx="5858180" cy="6386650"/>
            <a:chOff x="-401323" y="-888975"/>
            <a:chExt cx="5858180" cy="6386650"/>
          </a:xfrm>
        </p:grpSpPr>
        <p:pic>
          <p:nvPicPr>
            <p:cNvPr id="1030" name="Google Shape;1030;p1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43951">
              <a:off x="-295275" y="4153866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1" name="Google Shape;1031;p11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994335">
              <a:off x="-208432" y="1629778"/>
              <a:ext cx="569668" cy="1435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2" name="Google Shape;1032;p11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1320648">
              <a:off x="146728" y="183700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3" name="Google Shape;1033;p11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599363">
              <a:off x="2624642" y="4617772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4" name="Google Shape;1034;p11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7037278">
              <a:off x="3939125" y="-792651"/>
              <a:ext cx="1042352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5" name="Google Shape;1035;p11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238250" y="-888975"/>
              <a:ext cx="1666875" cy="1423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1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111"/>
          <p:cNvSpPr txBox="1"/>
          <p:nvPr>
            <p:ph type="title"/>
          </p:nvPr>
        </p:nvSpPr>
        <p:spPr>
          <a:xfrm>
            <a:off x="715100" y="2995237"/>
            <a:ext cx="4438800" cy="7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039" name="Google Shape;1039;p111"/>
          <p:cNvSpPr txBox="1"/>
          <p:nvPr>
            <p:ph hasCustomPrompt="1" idx="2" type="title"/>
          </p:nvPr>
        </p:nvSpPr>
        <p:spPr>
          <a:xfrm>
            <a:off x="2389550" y="1445363"/>
            <a:ext cx="1089900" cy="931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40" name="Google Shape;1040;p111"/>
          <p:cNvSpPr/>
          <p:nvPr>
            <p:ph idx="3" type="pic"/>
          </p:nvPr>
        </p:nvSpPr>
        <p:spPr>
          <a:xfrm>
            <a:off x="5528600" y="0"/>
            <a:ext cx="3615300" cy="5155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041" name="Google Shape;1041;p111"/>
          <p:cNvGrpSpPr/>
          <p:nvPr/>
        </p:nvGrpSpPr>
        <p:grpSpPr>
          <a:xfrm>
            <a:off x="-584702" y="-283510"/>
            <a:ext cx="4734576" cy="5765146"/>
            <a:chOff x="-584702" y="-283510"/>
            <a:chExt cx="4734576" cy="5765146"/>
          </a:xfrm>
        </p:grpSpPr>
        <p:pic>
          <p:nvPicPr>
            <p:cNvPr id="1042" name="Google Shape;1042;p1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95425" y="-283510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3" name="Google Shape;1043;p1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4344098">
              <a:off x="2908942" y="4275303"/>
              <a:ext cx="569668" cy="1435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4" name="Google Shape;1044;p1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534401">
              <a:off x="-87847" y="1736176"/>
              <a:ext cx="534969" cy="653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5" name="Google Shape;1045;p111"/>
            <p:cNvPicPr preferRelativeResize="0"/>
            <p:nvPr/>
          </p:nvPicPr>
          <p:blipFill rotWithShape="1">
            <a:blip r:embed="rId6">
              <a:alphaModFix/>
            </a:blip>
            <a:srcRect b="0" l="59" r="49" t="0"/>
            <a:stretch/>
          </p:blipFill>
          <p:spPr>
            <a:xfrm rot="-599362">
              <a:off x="-318583" y="-86378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6" name="Google Shape;1046;p11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888884">
              <a:off x="-384050" y="3573574"/>
              <a:ext cx="1042351" cy="17049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Google Shape;1048;p1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p11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50" name="Google Shape;1050;p112"/>
          <p:cNvSpPr txBox="1"/>
          <p:nvPr>
            <p:ph idx="1" type="body"/>
          </p:nvPr>
        </p:nvSpPr>
        <p:spPr>
          <a:xfrm>
            <a:off x="720000" y="1152475"/>
            <a:ext cx="77040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1051" name="Google Shape;1051;p112"/>
          <p:cNvGrpSpPr/>
          <p:nvPr/>
        </p:nvGrpSpPr>
        <p:grpSpPr>
          <a:xfrm>
            <a:off x="6925144" y="3589919"/>
            <a:ext cx="2596677" cy="2304448"/>
            <a:chOff x="6925144" y="3589919"/>
            <a:chExt cx="2596677" cy="2304448"/>
          </a:xfrm>
        </p:grpSpPr>
        <p:pic>
          <p:nvPicPr>
            <p:cNvPr id="1052" name="Google Shape;1052;p1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385713">
              <a:off x="8387300" y="3642911"/>
              <a:ext cx="1042351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3" name="Google Shape;1053;p1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3263544">
              <a:off x="7389743" y="4527078"/>
              <a:ext cx="569667" cy="143559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1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113"/>
          <p:cNvSpPr txBox="1"/>
          <p:nvPr>
            <p:ph idx="1" type="subTitle"/>
          </p:nvPr>
        </p:nvSpPr>
        <p:spPr>
          <a:xfrm>
            <a:off x="2503981" y="2096675"/>
            <a:ext cx="29076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057" name="Google Shape;1057;p113"/>
          <p:cNvSpPr txBox="1"/>
          <p:nvPr>
            <p:ph idx="2" type="subTitle"/>
          </p:nvPr>
        </p:nvSpPr>
        <p:spPr>
          <a:xfrm>
            <a:off x="5516381" y="2096675"/>
            <a:ext cx="29076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058" name="Google Shape;1058;p113"/>
          <p:cNvSpPr txBox="1"/>
          <p:nvPr>
            <p:ph idx="3" type="subTitle"/>
          </p:nvPr>
        </p:nvSpPr>
        <p:spPr>
          <a:xfrm>
            <a:off x="2503994" y="2733875"/>
            <a:ext cx="2907600" cy="14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59" name="Google Shape;1059;p113"/>
          <p:cNvSpPr txBox="1"/>
          <p:nvPr>
            <p:ph idx="4" type="subTitle"/>
          </p:nvPr>
        </p:nvSpPr>
        <p:spPr>
          <a:xfrm>
            <a:off x="5516394" y="2733875"/>
            <a:ext cx="2907600" cy="14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60" name="Google Shape;1060;p1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61" name="Google Shape;1061;p113"/>
          <p:cNvSpPr/>
          <p:nvPr>
            <p:ph idx="5" type="pic"/>
          </p:nvPr>
        </p:nvSpPr>
        <p:spPr>
          <a:xfrm>
            <a:off x="0" y="1711625"/>
            <a:ext cx="2162100" cy="2896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062" name="Google Shape;1062;p113"/>
          <p:cNvGrpSpPr/>
          <p:nvPr/>
        </p:nvGrpSpPr>
        <p:grpSpPr>
          <a:xfrm>
            <a:off x="7391400" y="-841350"/>
            <a:ext cx="2703447" cy="3089840"/>
            <a:chOff x="7391400" y="-841350"/>
            <a:chExt cx="2703447" cy="3089840"/>
          </a:xfrm>
        </p:grpSpPr>
        <p:pic>
          <p:nvPicPr>
            <p:cNvPr id="1063" name="Google Shape;1063;p1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8748636">
              <a:off x="8663526" y="397975"/>
              <a:ext cx="1042351" cy="17049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4" name="Google Shape;1064;p1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91400" y="-841350"/>
              <a:ext cx="1666875" cy="1423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1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068" name="Google Shape;1068;p114"/>
          <p:cNvGrpSpPr/>
          <p:nvPr/>
        </p:nvGrpSpPr>
        <p:grpSpPr>
          <a:xfrm>
            <a:off x="-946875" y="-822749"/>
            <a:ext cx="3280507" cy="2318688"/>
            <a:chOff x="-946875" y="-822749"/>
            <a:chExt cx="3280507" cy="2318688"/>
          </a:xfrm>
        </p:grpSpPr>
        <p:pic>
          <p:nvPicPr>
            <p:cNvPr id="1069" name="Google Shape;1069;p1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7037278">
              <a:off x="815900" y="-821226"/>
              <a:ext cx="1042352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0" name="Google Shape;1070;p1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946875" y="71963"/>
              <a:ext cx="1666875" cy="1423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2" name="Google Shape;1072;p1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115"/>
          <p:cNvSpPr txBox="1"/>
          <p:nvPr>
            <p:ph type="title"/>
          </p:nvPr>
        </p:nvSpPr>
        <p:spPr>
          <a:xfrm>
            <a:off x="3749472" y="1054925"/>
            <a:ext cx="395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74" name="Google Shape;1074;p115"/>
          <p:cNvSpPr txBox="1"/>
          <p:nvPr>
            <p:ph idx="1" type="body"/>
          </p:nvPr>
        </p:nvSpPr>
        <p:spPr>
          <a:xfrm>
            <a:off x="3749475" y="2025175"/>
            <a:ext cx="3956400" cy="20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075" name="Google Shape;1075;p115"/>
          <p:cNvSpPr/>
          <p:nvPr>
            <p:ph idx="2" type="pic"/>
          </p:nvPr>
        </p:nvSpPr>
        <p:spPr>
          <a:xfrm>
            <a:off x="0" y="0"/>
            <a:ext cx="35244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076" name="Google Shape;1076;p115"/>
          <p:cNvGrpSpPr/>
          <p:nvPr/>
        </p:nvGrpSpPr>
        <p:grpSpPr>
          <a:xfrm>
            <a:off x="7792238" y="2593306"/>
            <a:ext cx="1739499" cy="2783220"/>
            <a:chOff x="7792238" y="2593306"/>
            <a:chExt cx="1739499" cy="2783220"/>
          </a:xfrm>
        </p:grpSpPr>
        <p:pic>
          <p:nvPicPr>
            <p:cNvPr id="1077" name="Google Shape;1077;p115"/>
            <p:cNvPicPr preferRelativeResize="0"/>
            <p:nvPr/>
          </p:nvPicPr>
          <p:blipFill rotWithShape="1">
            <a:blip r:embed="rId3">
              <a:alphaModFix/>
            </a:blip>
            <a:srcRect b="0" l="59" r="49" t="0"/>
            <a:stretch/>
          </p:blipFill>
          <p:spPr>
            <a:xfrm rot="-599362">
              <a:off x="7844342" y="4496622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8" name="Google Shape;1078;p1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4465731">
              <a:off x="8082900" y="3065016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" name="Google Shape;1080;p1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1" name="Google Shape;1081;p116"/>
          <p:cNvGrpSpPr/>
          <p:nvPr/>
        </p:nvGrpSpPr>
        <p:grpSpPr>
          <a:xfrm>
            <a:off x="-373984" y="-888975"/>
            <a:ext cx="9862560" cy="6386650"/>
            <a:chOff x="-373984" y="-888975"/>
            <a:chExt cx="9862560" cy="6386650"/>
          </a:xfrm>
        </p:grpSpPr>
        <p:pic>
          <p:nvPicPr>
            <p:cNvPr id="1082" name="Google Shape;1082;p1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43951">
              <a:off x="-295275" y="4153866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3" name="Google Shape;1083;p1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994335">
              <a:off x="8726018" y="3121478"/>
              <a:ext cx="569668" cy="1435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4" name="Google Shape;1084;p1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1320648">
              <a:off x="146728" y="183700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5" name="Google Shape;1085;p1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599363">
              <a:off x="2624642" y="4617772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6" name="Google Shape;1086;p1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7037278">
              <a:off x="7053800" y="-792651"/>
              <a:ext cx="1042352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7" name="Google Shape;1087;p11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848125" y="-888975"/>
              <a:ext cx="1666875" cy="14239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8" name="Google Shape;1088;p116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0" name="Google Shape;1090;p1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1" name="Google Shape;1091;p117"/>
          <p:cNvGrpSpPr/>
          <p:nvPr/>
        </p:nvGrpSpPr>
        <p:grpSpPr>
          <a:xfrm>
            <a:off x="-566013" y="-794174"/>
            <a:ext cx="10476396" cy="6344628"/>
            <a:chOff x="-566013" y="-794174"/>
            <a:chExt cx="10476396" cy="6344628"/>
          </a:xfrm>
        </p:grpSpPr>
        <p:pic>
          <p:nvPicPr>
            <p:cNvPr id="1092" name="Google Shape;1092;p1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43951">
              <a:off x="8277225" y="2193128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3" name="Google Shape;1093;p1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4432877">
              <a:off x="6039968" y="4359728"/>
              <a:ext cx="569667" cy="1435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4" name="Google Shape;1094;p1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1320648">
              <a:off x="-215222" y="1438450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5" name="Google Shape;1095;p1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599363">
              <a:off x="2053142" y="-312016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6" name="Google Shape;1096;p1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7037278">
              <a:off x="7053800" y="-792651"/>
              <a:ext cx="1042352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7" name="Google Shape;1097;p11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-566013" y="4126475"/>
              <a:ext cx="1666875" cy="14239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8" name="Google Shape;1098;p117"/>
          <p:cNvSpPr txBox="1"/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99" name="Google Shape;1099;p117"/>
          <p:cNvSpPr txBox="1"/>
          <p:nvPr>
            <p:ph idx="1" type="subTitle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18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02" name="Google Shape;1102;p118"/>
          <p:cNvSpPr txBox="1"/>
          <p:nvPr>
            <p:ph type="title"/>
          </p:nvPr>
        </p:nvSpPr>
        <p:spPr>
          <a:xfrm>
            <a:off x="1805400" y="4173975"/>
            <a:ext cx="5533200" cy="434400"/>
          </a:xfrm>
          <a:prstGeom prst="rect">
            <a:avLst/>
          </a:prstGeom>
          <a:solidFill>
            <a:schemeClr val="accent3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4" name="Google Shape;1104;p1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119"/>
          <p:cNvSpPr txBox="1"/>
          <p:nvPr>
            <p:ph hasCustomPrompt="1" type="title"/>
          </p:nvPr>
        </p:nvSpPr>
        <p:spPr>
          <a:xfrm>
            <a:off x="1284000" y="994375"/>
            <a:ext cx="6576000" cy="11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06" name="Google Shape;1106;p119"/>
          <p:cNvSpPr txBox="1"/>
          <p:nvPr>
            <p:ph idx="1" type="subTitle"/>
          </p:nvPr>
        </p:nvSpPr>
        <p:spPr>
          <a:xfrm>
            <a:off x="1284000" y="2410320"/>
            <a:ext cx="6576000" cy="4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07" name="Google Shape;1107;p119"/>
          <p:cNvSpPr/>
          <p:nvPr>
            <p:ph idx="2" type="pic"/>
          </p:nvPr>
        </p:nvSpPr>
        <p:spPr>
          <a:xfrm>
            <a:off x="1" y="3162775"/>
            <a:ext cx="9144000" cy="1980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108" name="Google Shape;1108;p119"/>
          <p:cNvGrpSpPr/>
          <p:nvPr/>
        </p:nvGrpSpPr>
        <p:grpSpPr>
          <a:xfrm>
            <a:off x="-642827" y="-361374"/>
            <a:ext cx="9973935" cy="2362770"/>
            <a:chOff x="-642827" y="-361374"/>
            <a:chExt cx="9973935" cy="2362770"/>
          </a:xfrm>
        </p:grpSpPr>
        <p:pic>
          <p:nvPicPr>
            <p:cNvPr id="1109" name="Google Shape;1109;p1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888884">
              <a:off x="-442175" y="191499"/>
              <a:ext cx="1042351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0" name="Google Shape;1110;p1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51937" y="-312485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1" name="Google Shape;1111;p1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8702113">
              <a:off x="8401494" y="120229"/>
              <a:ext cx="569667" cy="14355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2" name="Google Shape;1112;p119"/>
            <p:cNvPicPr preferRelativeResize="0"/>
            <p:nvPr/>
          </p:nvPicPr>
          <p:blipFill rotWithShape="1">
            <a:blip r:embed="rId6">
              <a:alphaModFix/>
            </a:blip>
            <a:srcRect b="0" l="59" r="49" t="0"/>
            <a:stretch/>
          </p:blipFill>
          <p:spPr>
            <a:xfrm rot="-599362">
              <a:off x="1691192" y="-225178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5" name="Google Shape;1115;p1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1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17" name="Google Shape;1117;p121"/>
          <p:cNvSpPr txBox="1"/>
          <p:nvPr>
            <p:ph hasCustomPrompt="1" idx="2" type="title"/>
          </p:nvPr>
        </p:nvSpPr>
        <p:spPr>
          <a:xfrm>
            <a:off x="2211803" y="1327550"/>
            <a:ext cx="875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8" name="Google Shape;1118;p121"/>
          <p:cNvSpPr txBox="1"/>
          <p:nvPr>
            <p:ph hasCustomPrompt="1" idx="3" type="title"/>
          </p:nvPr>
        </p:nvSpPr>
        <p:spPr>
          <a:xfrm>
            <a:off x="6070149" y="1327550"/>
            <a:ext cx="875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9" name="Google Shape;1119;p121"/>
          <p:cNvSpPr txBox="1"/>
          <p:nvPr>
            <p:ph hasCustomPrompt="1" idx="4" type="title"/>
          </p:nvPr>
        </p:nvSpPr>
        <p:spPr>
          <a:xfrm>
            <a:off x="2211803" y="2484034"/>
            <a:ext cx="875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0" name="Google Shape;1120;p121"/>
          <p:cNvSpPr txBox="1"/>
          <p:nvPr>
            <p:ph hasCustomPrompt="1" idx="5" type="title"/>
          </p:nvPr>
        </p:nvSpPr>
        <p:spPr>
          <a:xfrm>
            <a:off x="6070149" y="2484011"/>
            <a:ext cx="875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1" name="Google Shape;1121;p121"/>
          <p:cNvSpPr txBox="1"/>
          <p:nvPr>
            <p:ph hasCustomPrompt="1" idx="6" type="title"/>
          </p:nvPr>
        </p:nvSpPr>
        <p:spPr>
          <a:xfrm>
            <a:off x="2211803" y="3640575"/>
            <a:ext cx="875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2" name="Google Shape;1122;p121"/>
          <p:cNvSpPr txBox="1"/>
          <p:nvPr>
            <p:ph hasCustomPrompt="1" idx="7" type="title"/>
          </p:nvPr>
        </p:nvSpPr>
        <p:spPr>
          <a:xfrm>
            <a:off x="6070149" y="3640874"/>
            <a:ext cx="875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3" name="Google Shape;1123;p121"/>
          <p:cNvSpPr txBox="1"/>
          <p:nvPr>
            <p:ph idx="1" type="subTitle"/>
          </p:nvPr>
        </p:nvSpPr>
        <p:spPr>
          <a:xfrm>
            <a:off x="720059" y="1803433"/>
            <a:ext cx="3832200" cy="4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124" name="Google Shape;1124;p121"/>
          <p:cNvSpPr txBox="1"/>
          <p:nvPr>
            <p:ph idx="8" type="subTitle"/>
          </p:nvPr>
        </p:nvSpPr>
        <p:spPr>
          <a:xfrm>
            <a:off x="720059" y="2959981"/>
            <a:ext cx="3832200" cy="4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125" name="Google Shape;1125;p121"/>
          <p:cNvSpPr txBox="1"/>
          <p:nvPr>
            <p:ph idx="9" type="subTitle"/>
          </p:nvPr>
        </p:nvSpPr>
        <p:spPr>
          <a:xfrm>
            <a:off x="720059" y="4116528"/>
            <a:ext cx="38322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126" name="Google Shape;1126;p121"/>
          <p:cNvSpPr txBox="1"/>
          <p:nvPr>
            <p:ph idx="13" type="subTitle"/>
          </p:nvPr>
        </p:nvSpPr>
        <p:spPr>
          <a:xfrm>
            <a:off x="4591741" y="1803523"/>
            <a:ext cx="3832200" cy="4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127" name="Google Shape;1127;p121"/>
          <p:cNvSpPr txBox="1"/>
          <p:nvPr>
            <p:ph idx="14" type="subTitle"/>
          </p:nvPr>
        </p:nvSpPr>
        <p:spPr>
          <a:xfrm>
            <a:off x="4591741" y="2959996"/>
            <a:ext cx="3832200" cy="4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128" name="Google Shape;1128;p121"/>
          <p:cNvSpPr txBox="1"/>
          <p:nvPr>
            <p:ph idx="15" type="subTitle"/>
          </p:nvPr>
        </p:nvSpPr>
        <p:spPr>
          <a:xfrm>
            <a:off x="4591741" y="4116800"/>
            <a:ext cx="38322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grpSp>
        <p:nvGrpSpPr>
          <p:cNvPr id="1129" name="Google Shape;1129;p121"/>
          <p:cNvGrpSpPr/>
          <p:nvPr/>
        </p:nvGrpSpPr>
        <p:grpSpPr>
          <a:xfrm>
            <a:off x="-390525" y="2834300"/>
            <a:ext cx="1666875" cy="2571913"/>
            <a:chOff x="-390525" y="2834300"/>
            <a:chExt cx="1666875" cy="2571913"/>
          </a:xfrm>
        </p:grpSpPr>
        <p:pic>
          <p:nvPicPr>
            <p:cNvPr id="1130" name="Google Shape;1130;p1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390525" y="3982238"/>
              <a:ext cx="1666875" cy="1423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1" name="Google Shape;1131;p121"/>
            <p:cNvPicPr preferRelativeResize="0"/>
            <p:nvPr/>
          </p:nvPicPr>
          <p:blipFill rotWithShape="1">
            <a:blip r:embed="rId4">
              <a:alphaModFix/>
            </a:blip>
            <a:srcRect b="19" l="0" r="0" t="19"/>
            <a:stretch/>
          </p:blipFill>
          <p:spPr>
            <a:xfrm rot="-1320648">
              <a:off x="-71722" y="2910726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"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3" name="Google Shape;1133;p1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1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135" name="Google Shape;1135;p122"/>
          <p:cNvGrpSpPr/>
          <p:nvPr/>
        </p:nvGrpSpPr>
        <p:grpSpPr>
          <a:xfrm>
            <a:off x="7668622" y="3009262"/>
            <a:ext cx="2448470" cy="2649823"/>
            <a:chOff x="7668622" y="3009262"/>
            <a:chExt cx="2448470" cy="2649823"/>
          </a:xfrm>
        </p:grpSpPr>
        <p:pic>
          <p:nvPicPr>
            <p:cNvPr id="1136" name="Google Shape;1136;p1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2500693">
              <a:off x="8507600" y="3430241"/>
              <a:ext cx="1554449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7" name="Google Shape;1137;p1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3495569">
              <a:off x="8144068" y="4321429"/>
              <a:ext cx="569668" cy="143559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9" name="Google Shape;1139;p1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123"/>
          <p:cNvSpPr txBox="1"/>
          <p:nvPr>
            <p:ph idx="1" type="subTitle"/>
          </p:nvPr>
        </p:nvSpPr>
        <p:spPr>
          <a:xfrm>
            <a:off x="4599700" y="1307650"/>
            <a:ext cx="3829200" cy="9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41" name="Google Shape;1141;p123"/>
          <p:cNvSpPr txBox="1"/>
          <p:nvPr>
            <p:ph type="title"/>
          </p:nvPr>
        </p:nvSpPr>
        <p:spPr>
          <a:xfrm>
            <a:off x="4599700" y="535000"/>
            <a:ext cx="3829200" cy="6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42" name="Google Shape;1142;p123"/>
          <p:cNvSpPr/>
          <p:nvPr>
            <p:ph idx="2" type="pic"/>
          </p:nvPr>
        </p:nvSpPr>
        <p:spPr>
          <a:xfrm>
            <a:off x="-6100" y="-3200"/>
            <a:ext cx="4119900" cy="2679600"/>
          </a:xfrm>
          <a:prstGeom prst="rect">
            <a:avLst/>
          </a:prstGeom>
          <a:noFill/>
          <a:ln>
            <a:noFill/>
          </a:ln>
        </p:spPr>
      </p:sp>
      <p:sp>
        <p:nvSpPr>
          <p:cNvPr id="1143" name="Google Shape;1143;p123"/>
          <p:cNvSpPr/>
          <p:nvPr>
            <p:ph idx="3" type="pic"/>
          </p:nvPr>
        </p:nvSpPr>
        <p:spPr>
          <a:xfrm>
            <a:off x="4191000" y="2746300"/>
            <a:ext cx="4953000" cy="2394000"/>
          </a:xfrm>
          <a:prstGeom prst="rect">
            <a:avLst/>
          </a:prstGeom>
          <a:noFill/>
          <a:ln>
            <a:noFill/>
          </a:ln>
        </p:spPr>
      </p:sp>
      <p:sp>
        <p:nvSpPr>
          <p:cNvPr id="1144" name="Google Shape;1144;p123"/>
          <p:cNvSpPr/>
          <p:nvPr>
            <p:ph idx="4" type="pic"/>
          </p:nvPr>
        </p:nvSpPr>
        <p:spPr>
          <a:xfrm>
            <a:off x="0" y="2749525"/>
            <a:ext cx="4119900" cy="2394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145" name="Google Shape;1145;p123"/>
          <p:cNvGrpSpPr/>
          <p:nvPr/>
        </p:nvGrpSpPr>
        <p:grpSpPr>
          <a:xfrm>
            <a:off x="7457576" y="-976813"/>
            <a:ext cx="1942651" cy="3143602"/>
            <a:chOff x="7457576" y="-976813"/>
            <a:chExt cx="1942651" cy="3143602"/>
          </a:xfrm>
        </p:grpSpPr>
        <p:pic>
          <p:nvPicPr>
            <p:cNvPr id="1146" name="Google Shape;1146;p123"/>
            <p:cNvPicPr preferRelativeResize="0"/>
            <p:nvPr/>
          </p:nvPicPr>
          <p:blipFill rotWithShape="1">
            <a:blip r:embed="rId3">
              <a:alphaModFix/>
            </a:blip>
            <a:srcRect b="19" l="0" r="0" t="19"/>
            <a:stretch/>
          </p:blipFill>
          <p:spPr>
            <a:xfrm rot="-1320648">
              <a:off x="8762253" y="1436638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7" name="Google Shape;1147;p1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8100004">
              <a:off x="7907726" y="-857974"/>
              <a:ext cx="1042351" cy="170497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9" name="Google Shape;1149;p1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1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51" name="Google Shape;1151;p124"/>
          <p:cNvSpPr txBox="1"/>
          <p:nvPr>
            <p:ph idx="1" type="subTitle"/>
          </p:nvPr>
        </p:nvSpPr>
        <p:spPr>
          <a:xfrm>
            <a:off x="927038" y="1238250"/>
            <a:ext cx="3432300" cy="496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52" name="Google Shape;1152;p124"/>
          <p:cNvSpPr txBox="1"/>
          <p:nvPr>
            <p:ph idx="2" type="subTitle"/>
          </p:nvPr>
        </p:nvSpPr>
        <p:spPr>
          <a:xfrm>
            <a:off x="927038" y="1658850"/>
            <a:ext cx="3432300" cy="11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53" name="Google Shape;1153;p124"/>
          <p:cNvSpPr txBox="1"/>
          <p:nvPr>
            <p:ph idx="3" type="subTitle"/>
          </p:nvPr>
        </p:nvSpPr>
        <p:spPr>
          <a:xfrm>
            <a:off x="4784669" y="1658850"/>
            <a:ext cx="3432300" cy="11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54" name="Google Shape;1154;p124"/>
          <p:cNvSpPr txBox="1"/>
          <p:nvPr>
            <p:ph idx="4" type="subTitle"/>
          </p:nvPr>
        </p:nvSpPr>
        <p:spPr>
          <a:xfrm>
            <a:off x="927039" y="3453200"/>
            <a:ext cx="3432300" cy="11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55" name="Google Shape;1155;p124"/>
          <p:cNvSpPr txBox="1"/>
          <p:nvPr>
            <p:ph idx="5" type="subTitle"/>
          </p:nvPr>
        </p:nvSpPr>
        <p:spPr>
          <a:xfrm>
            <a:off x="4784669" y="1238250"/>
            <a:ext cx="3432300" cy="496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56" name="Google Shape;1156;p124"/>
          <p:cNvSpPr txBox="1"/>
          <p:nvPr>
            <p:ph idx="6" type="subTitle"/>
          </p:nvPr>
        </p:nvSpPr>
        <p:spPr>
          <a:xfrm>
            <a:off x="927039" y="3032600"/>
            <a:ext cx="3432300" cy="496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157" name="Google Shape;1157;p124"/>
          <p:cNvGrpSpPr/>
          <p:nvPr/>
        </p:nvGrpSpPr>
        <p:grpSpPr>
          <a:xfrm>
            <a:off x="-974059" y="3054063"/>
            <a:ext cx="1711867" cy="2141988"/>
            <a:chOff x="-974059" y="3054063"/>
            <a:chExt cx="1711867" cy="2141988"/>
          </a:xfrm>
        </p:grpSpPr>
        <p:pic>
          <p:nvPicPr>
            <p:cNvPr id="1158" name="Google Shape;1158;p1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43951">
              <a:off x="-895350" y="4068416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9" name="Google Shape;1159;p124"/>
            <p:cNvPicPr preferRelativeResize="0"/>
            <p:nvPr/>
          </p:nvPicPr>
          <p:blipFill rotWithShape="1">
            <a:blip r:embed="rId4">
              <a:alphaModFix/>
            </a:blip>
            <a:srcRect b="19" l="0" r="0" t="19"/>
            <a:stretch/>
          </p:blipFill>
          <p:spPr>
            <a:xfrm rot="-1320648">
              <a:off x="-71722" y="3130488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0" name="Google Shape;1160;p124"/>
          <p:cNvSpPr/>
          <p:nvPr>
            <p:ph idx="7" type="pic"/>
          </p:nvPr>
        </p:nvSpPr>
        <p:spPr>
          <a:xfrm>
            <a:off x="4784675" y="2994500"/>
            <a:ext cx="3432300" cy="1614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2" name="Google Shape;1162;p1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1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4" name="Google Shape;1164;p125"/>
          <p:cNvSpPr txBox="1"/>
          <p:nvPr>
            <p:ph idx="1" type="subTitle"/>
          </p:nvPr>
        </p:nvSpPr>
        <p:spPr>
          <a:xfrm>
            <a:off x="5898088" y="1985125"/>
            <a:ext cx="2530800" cy="45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165" name="Google Shape;1165;p125"/>
          <p:cNvSpPr txBox="1"/>
          <p:nvPr>
            <p:ph idx="2" type="subTitle"/>
          </p:nvPr>
        </p:nvSpPr>
        <p:spPr>
          <a:xfrm>
            <a:off x="3309061" y="1985125"/>
            <a:ext cx="2530800" cy="45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166" name="Google Shape;1166;p125"/>
          <p:cNvSpPr txBox="1"/>
          <p:nvPr>
            <p:ph idx="3" type="subTitle"/>
          </p:nvPr>
        </p:nvSpPr>
        <p:spPr>
          <a:xfrm>
            <a:off x="720000" y="1985123"/>
            <a:ext cx="2530800" cy="45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167" name="Google Shape;1167;p125"/>
          <p:cNvSpPr txBox="1"/>
          <p:nvPr>
            <p:ph idx="4" type="subTitle"/>
          </p:nvPr>
        </p:nvSpPr>
        <p:spPr>
          <a:xfrm>
            <a:off x="5898088" y="1172725"/>
            <a:ext cx="2530800" cy="88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68" name="Google Shape;1168;p125"/>
          <p:cNvSpPr txBox="1"/>
          <p:nvPr>
            <p:ph idx="5" type="subTitle"/>
          </p:nvPr>
        </p:nvSpPr>
        <p:spPr>
          <a:xfrm>
            <a:off x="3309044" y="1172950"/>
            <a:ext cx="2530800" cy="88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69" name="Google Shape;1169;p125"/>
          <p:cNvSpPr txBox="1"/>
          <p:nvPr>
            <p:ph idx="6" type="subTitle"/>
          </p:nvPr>
        </p:nvSpPr>
        <p:spPr>
          <a:xfrm>
            <a:off x="720000" y="1172800"/>
            <a:ext cx="2530800" cy="88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170" name="Google Shape;1170;p125"/>
          <p:cNvGrpSpPr/>
          <p:nvPr/>
        </p:nvGrpSpPr>
        <p:grpSpPr>
          <a:xfrm>
            <a:off x="7343042" y="-351587"/>
            <a:ext cx="1826833" cy="1603188"/>
            <a:chOff x="7343042" y="-351587"/>
            <a:chExt cx="1826833" cy="1603188"/>
          </a:xfrm>
        </p:grpSpPr>
        <p:pic>
          <p:nvPicPr>
            <p:cNvPr id="1171" name="Google Shape;1171;p125"/>
            <p:cNvPicPr preferRelativeResize="0"/>
            <p:nvPr/>
          </p:nvPicPr>
          <p:blipFill rotWithShape="1">
            <a:blip r:embed="rId3">
              <a:alphaModFix/>
            </a:blip>
            <a:srcRect b="0" l="59" r="49" t="0"/>
            <a:stretch/>
          </p:blipFill>
          <p:spPr>
            <a:xfrm rot="-33">
              <a:off x="7343042" y="-351579"/>
              <a:ext cx="1635291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2" name="Google Shape;1172;p1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320648">
              <a:off x="8531903" y="521450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73" name="Google Shape;1173;p125"/>
          <p:cNvSpPr/>
          <p:nvPr>
            <p:ph idx="7" type="pic"/>
          </p:nvPr>
        </p:nvSpPr>
        <p:spPr>
          <a:xfrm>
            <a:off x="720000" y="2522700"/>
            <a:ext cx="2530800" cy="2620800"/>
          </a:xfrm>
          <a:prstGeom prst="rect">
            <a:avLst/>
          </a:prstGeom>
          <a:noFill/>
          <a:ln>
            <a:noFill/>
          </a:ln>
        </p:spPr>
      </p:sp>
      <p:sp>
        <p:nvSpPr>
          <p:cNvPr id="1174" name="Google Shape;1174;p125"/>
          <p:cNvSpPr/>
          <p:nvPr>
            <p:ph idx="8" type="pic"/>
          </p:nvPr>
        </p:nvSpPr>
        <p:spPr>
          <a:xfrm>
            <a:off x="3306600" y="2522700"/>
            <a:ext cx="2530800" cy="2620800"/>
          </a:xfrm>
          <a:prstGeom prst="rect">
            <a:avLst/>
          </a:prstGeom>
          <a:noFill/>
          <a:ln>
            <a:noFill/>
          </a:ln>
        </p:spPr>
      </p:sp>
      <p:sp>
        <p:nvSpPr>
          <p:cNvPr id="1175" name="Google Shape;1175;p125"/>
          <p:cNvSpPr/>
          <p:nvPr>
            <p:ph idx="9" type="pic"/>
          </p:nvPr>
        </p:nvSpPr>
        <p:spPr>
          <a:xfrm>
            <a:off x="5893200" y="2522700"/>
            <a:ext cx="2530800" cy="2620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 txBox="1"/>
          <p:nvPr>
            <p:ph type="ctrTitle"/>
          </p:nvPr>
        </p:nvSpPr>
        <p:spPr>
          <a:xfrm>
            <a:off x="715100" y="1179050"/>
            <a:ext cx="4237800" cy="208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715100" y="3554950"/>
            <a:ext cx="42378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8" name="Google Shape;88;p14"/>
          <p:cNvSpPr/>
          <p:nvPr>
            <p:ph idx="2" type="pic"/>
          </p:nvPr>
        </p:nvSpPr>
        <p:spPr>
          <a:xfrm>
            <a:off x="5546700" y="-9525"/>
            <a:ext cx="3597300" cy="5162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89" name="Google Shape;89;p14"/>
          <p:cNvGrpSpPr/>
          <p:nvPr/>
        </p:nvGrpSpPr>
        <p:grpSpPr>
          <a:xfrm>
            <a:off x="-401323" y="-888975"/>
            <a:ext cx="5858180" cy="6386650"/>
            <a:chOff x="-401323" y="-888975"/>
            <a:chExt cx="5858180" cy="6386650"/>
          </a:xfrm>
        </p:grpSpPr>
        <p:pic>
          <p:nvPicPr>
            <p:cNvPr id="90" name="Google Shape;90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43951">
              <a:off x="-295275" y="4153866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994335">
              <a:off x="-208432" y="1629778"/>
              <a:ext cx="569668" cy="1435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1320648">
              <a:off x="146728" y="183700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599363">
              <a:off x="2624642" y="4617772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7037278">
              <a:off x="3939125" y="-792651"/>
              <a:ext cx="1042352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1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238250" y="-888975"/>
              <a:ext cx="1666875" cy="1423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" name="Google Shape;1177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8" name="Google Shape;1178;p1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79" name="Google Shape;1179;p126"/>
          <p:cNvSpPr txBox="1"/>
          <p:nvPr>
            <p:ph idx="1" type="subTitle"/>
          </p:nvPr>
        </p:nvSpPr>
        <p:spPr>
          <a:xfrm>
            <a:off x="1022063" y="2041922"/>
            <a:ext cx="3549900" cy="470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180" name="Google Shape;1180;p126"/>
          <p:cNvSpPr txBox="1"/>
          <p:nvPr>
            <p:ph idx="2" type="subTitle"/>
          </p:nvPr>
        </p:nvSpPr>
        <p:spPr>
          <a:xfrm>
            <a:off x="1022063" y="2427800"/>
            <a:ext cx="3549900" cy="845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81" name="Google Shape;1181;p126"/>
          <p:cNvSpPr txBox="1"/>
          <p:nvPr>
            <p:ph idx="3" type="subTitle"/>
          </p:nvPr>
        </p:nvSpPr>
        <p:spPr>
          <a:xfrm>
            <a:off x="4572040" y="2427800"/>
            <a:ext cx="3549900" cy="845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82" name="Google Shape;1182;p126"/>
          <p:cNvSpPr txBox="1"/>
          <p:nvPr>
            <p:ph idx="4" type="subTitle"/>
          </p:nvPr>
        </p:nvSpPr>
        <p:spPr>
          <a:xfrm>
            <a:off x="1022063" y="3763112"/>
            <a:ext cx="3549900" cy="845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83" name="Google Shape;1183;p126"/>
          <p:cNvSpPr txBox="1"/>
          <p:nvPr>
            <p:ph idx="5" type="subTitle"/>
          </p:nvPr>
        </p:nvSpPr>
        <p:spPr>
          <a:xfrm>
            <a:off x="4572040" y="3763112"/>
            <a:ext cx="3549900" cy="845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84" name="Google Shape;1184;p126"/>
          <p:cNvSpPr txBox="1"/>
          <p:nvPr>
            <p:ph idx="6" type="subTitle"/>
          </p:nvPr>
        </p:nvSpPr>
        <p:spPr>
          <a:xfrm>
            <a:off x="1022063" y="3377431"/>
            <a:ext cx="3549900" cy="470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185" name="Google Shape;1185;p126"/>
          <p:cNvSpPr txBox="1"/>
          <p:nvPr>
            <p:ph idx="7" type="subTitle"/>
          </p:nvPr>
        </p:nvSpPr>
        <p:spPr>
          <a:xfrm>
            <a:off x="4572033" y="2041922"/>
            <a:ext cx="3549900" cy="470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186" name="Google Shape;1186;p126"/>
          <p:cNvSpPr txBox="1"/>
          <p:nvPr>
            <p:ph idx="8" type="subTitle"/>
          </p:nvPr>
        </p:nvSpPr>
        <p:spPr>
          <a:xfrm>
            <a:off x="4572033" y="3377431"/>
            <a:ext cx="3549900" cy="470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grpSp>
        <p:nvGrpSpPr>
          <p:cNvPr id="1187" name="Google Shape;1187;p126"/>
          <p:cNvGrpSpPr/>
          <p:nvPr/>
        </p:nvGrpSpPr>
        <p:grpSpPr>
          <a:xfrm>
            <a:off x="6283938" y="3371106"/>
            <a:ext cx="3697362" cy="2253495"/>
            <a:chOff x="6283938" y="3371106"/>
            <a:chExt cx="3697362" cy="2253495"/>
          </a:xfrm>
        </p:grpSpPr>
        <p:pic>
          <p:nvPicPr>
            <p:cNvPr id="1188" name="Google Shape;1188;p1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599363">
              <a:off x="6336042" y="4744697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9" name="Google Shape;1189;p1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8452186">
              <a:off x="8517849" y="3508811"/>
              <a:ext cx="1042352" cy="1704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90" name="Google Shape;1190;p126"/>
          <p:cNvSpPr/>
          <p:nvPr>
            <p:ph idx="9" type="pic"/>
          </p:nvPr>
        </p:nvSpPr>
        <p:spPr>
          <a:xfrm>
            <a:off x="1022075" y="1057275"/>
            <a:ext cx="7099800" cy="908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2" name="Google Shape;1192;p1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3" name="Google Shape;1193;p1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94" name="Google Shape;1194;p127"/>
          <p:cNvSpPr txBox="1"/>
          <p:nvPr>
            <p:ph idx="1" type="subTitle"/>
          </p:nvPr>
        </p:nvSpPr>
        <p:spPr>
          <a:xfrm>
            <a:off x="873197" y="1737255"/>
            <a:ext cx="24591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95" name="Google Shape;1195;p127"/>
          <p:cNvSpPr txBox="1"/>
          <p:nvPr>
            <p:ph idx="2" type="subTitle"/>
          </p:nvPr>
        </p:nvSpPr>
        <p:spPr>
          <a:xfrm>
            <a:off x="3342450" y="1737255"/>
            <a:ext cx="24591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96" name="Google Shape;1196;p127"/>
          <p:cNvSpPr txBox="1"/>
          <p:nvPr>
            <p:ph idx="3" type="subTitle"/>
          </p:nvPr>
        </p:nvSpPr>
        <p:spPr>
          <a:xfrm>
            <a:off x="5811703" y="1737267"/>
            <a:ext cx="24591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97" name="Google Shape;1197;p127"/>
          <p:cNvSpPr txBox="1"/>
          <p:nvPr>
            <p:ph idx="4" type="subTitle"/>
          </p:nvPr>
        </p:nvSpPr>
        <p:spPr>
          <a:xfrm>
            <a:off x="873197" y="3552792"/>
            <a:ext cx="24591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98" name="Google Shape;1198;p127"/>
          <p:cNvSpPr txBox="1"/>
          <p:nvPr>
            <p:ph idx="5" type="subTitle"/>
          </p:nvPr>
        </p:nvSpPr>
        <p:spPr>
          <a:xfrm>
            <a:off x="3342450" y="3552792"/>
            <a:ext cx="24591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99" name="Google Shape;1199;p127"/>
          <p:cNvSpPr txBox="1"/>
          <p:nvPr>
            <p:ph idx="6" type="subTitle"/>
          </p:nvPr>
        </p:nvSpPr>
        <p:spPr>
          <a:xfrm>
            <a:off x="5811703" y="3552792"/>
            <a:ext cx="24591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00" name="Google Shape;1200;p127"/>
          <p:cNvSpPr txBox="1"/>
          <p:nvPr>
            <p:ph idx="7" type="subTitle"/>
          </p:nvPr>
        </p:nvSpPr>
        <p:spPr>
          <a:xfrm>
            <a:off x="873197" y="1093925"/>
            <a:ext cx="2459100" cy="728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201" name="Google Shape;1201;p127"/>
          <p:cNvSpPr txBox="1"/>
          <p:nvPr>
            <p:ph idx="8" type="subTitle"/>
          </p:nvPr>
        </p:nvSpPr>
        <p:spPr>
          <a:xfrm>
            <a:off x="3342450" y="1093925"/>
            <a:ext cx="2459100" cy="728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202" name="Google Shape;1202;p127"/>
          <p:cNvSpPr txBox="1"/>
          <p:nvPr>
            <p:ph idx="9" type="subTitle"/>
          </p:nvPr>
        </p:nvSpPr>
        <p:spPr>
          <a:xfrm>
            <a:off x="5811703" y="1093925"/>
            <a:ext cx="2459100" cy="728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203" name="Google Shape;1203;p127"/>
          <p:cNvSpPr txBox="1"/>
          <p:nvPr>
            <p:ph idx="13" type="subTitle"/>
          </p:nvPr>
        </p:nvSpPr>
        <p:spPr>
          <a:xfrm>
            <a:off x="873197" y="2904975"/>
            <a:ext cx="2459100" cy="728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204" name="Google Shape;1204;p127"/>
          <p:cNvSpPr txBox="1"/>
          <p:nvPr>
            <p:ph idx="14" type="subTitle"/>
          </p:nvPr>
        </p:nvSpPr>
        <p:spPr>
          <a:xfrm>
            <a:off x="3342450" y="2904975"/>
            <a:ext cx="2459100" cy="728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205" name="Google Shape;1205;p127"/>
          <p:cNvSpPr txBox="1"/>
          <p:nvPr>
            <p:ph idx="15" type="subTitle"/>
          </p:nvPr>
        </p:nvSpPr>
        <p:spPr>
          <a:xfrm>
            <a:off x="5811703" y="2904975"/>
            <a:ext cx="2459100" cy="728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grpSp>
        <p:nvGrpSpPr>
          <p:cNvPr id="1206" name="Google Shape;1206;p127"/>
          <p:cNvGrpSpPr/>
          <p:nvPr/>
        </p:nvGrpSpPr>
        <p:grpSpPr>
          <a:xfrm>
            <a:off x="-827338" y="2035550"/>
            <a:ext cx="2863738" cy="3379526"/>
            <a:chOff x="-827338" y="2035550"/>
            <a:chExt cx="2863738" cy="3379526"/>
          </a:xfrm>
        </p:grpSpPr>
        <p:grpSp>
          <p:nvGrpSpPr>
            <p:cNvPr id="1207" name="Google Shape;1207;p127"/>
            <p:cNvGrpSpPr/>
            <p:nvPr/>
          </p:nvGrpSpPr>
          <p:grpSpPr>
            <a:xfrm>
              <a:off x="-827338" y="3858400"/>
              <a:ext cx="2863738" cy="1556676"/>
              <a:chOff x="-827338" y="3858400"/>
              <a:chExt cx="2863738" cy="1556676"/>
            </a:xfrm>
          </p:grpSpPr>
          <p:pic>
            <p:nvPicPr>
              <p:cNvPr id="1208" name="Google Shape;1208;p12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1320648">
                <a:off x="1398428" y="4684925"/>
                <a:ext cx="534968" cy="6537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9" name="Google Shape;1209;p12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-827338" y="3858400"/>
                <a:ext cx="1666875" cy="14239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10" name="Google Shape;1210;p1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94335">
              <a:off x="-202532" y="2086978"/>
              <a:ext cx="569668" cy="143559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2" name="Google Shape;1212;p1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3" name="Google Shape;1213;p128"/>
          <p:cNvSpPr txBox="1"/>
          <p:nvPr>
            <p:ph hasCustomPrompt="1" type="title"/>
          </p:nvPr>
        </p:nvSpPr>
        <p:spPr>
          <a:xfrm>
            <a:off x="796525" y="1921751"/>
            <a:ext cx="2415300" cy="7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14" name="Google Shape;1214;p128"/>
          <p:cNvSpPr txBox="1"/>
          <p:nvPr>
            <p:ph idx="1" type="subTitle"/>
          </p:nvPr>
        </p:nvSpPr>
        <p:spPr>
          <a:xfrm>
            <a:off x="796525" y="2630351"/>
            <a:ext cx="24153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15" name="Google Shape;1215;p128"/>
          <p:cNvSpPr txBox="1"/>
          <p:nvPr>
            <p:ph hasCustomPrompt="1" idx="2" type="title"/>
          </p:nvPr>
        </p:nvSpPr>
        <p:spPr>
          <a:xfrm>
            <a:off x="3364311" y="3076100"/>
            <a:ext cx="2415300" cy="7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16" name="Google Shape;1216;p128"/>
          <p:cNvSpPr txBox="1"/>
          <p:nvPr>
            <p:ph idx="3" type="subTitle"/>
          </p:nvPr>
        </p:nvSpPr>
        <p:spPr>
          <a:xfrm>
            <a:off x="3364311" y="3784701"/>
            <a:ext cx="24153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17" name="Google Shape;1217;p128"/>
          <p:cNvSpPr txBox="1"/>
          <p:nvPr>
            <p:ph hasCustomPrompt="1" idx="4" type="title"/>
          </p:nvPr>
        </p:nvSpPr>
        <p:spPr>
          <a:xfrm>
            <a:off x="5932097" y="1921750"/>
            <a:ext cx="2415300" cy="7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18" name="Google Shape;1218;p128"/>
          <p:cNvSpPr txBox="1"/>
          <p:nvPr>
            <p:ph idx="5" type="subTitle"/>
          </p:nvPr>
        </p:nvSpPr>
        <p:spPr>
          <a:xfrm>
            <a:off x="5932097" y="2630350"/>
            <a:ext cx="24153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19" name="Google Shape;1219;p128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220" name="Google Shape;1220;p128"/>
          <p:cNvGrpSpPr/>
          <p:nvPr/>
        </p:nvGrpSpPr>
        <p:grpSpPr>
          <a:xfrm>
            <a:off x="7171800" y="2324100"/>
            <a:ext cx="2710008" cy="3332026"/>
            <a:chOff x="7171800" y="2324100"/>
            <a:chExt cx="2710008" cy="3332026"/>
          </a:xfrm>
        </p:grpSpPr>
        <p:pic>
          <p:nvPicPr>
            <p:cNvPr id="1221" name="Google Shape;1221;p1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43951">
              <a:off x="8248650" y="4528491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2" name="Google Shape;1222;p1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994335">
              <a:off x="8674368" y="2375528"/>
              <a:ext cx="569668" cy="1435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3" name="Google Shape;1223;p1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1320648">
              <a:off x="7274803" y="4684925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4" name="Google Shape;1224;p128"/>
          <p:cNvSpPr/>
          <p:nvPr>
            <p:ph idx="7" type="pic"/>
          </p:nvPr>
        </p:nvSpPr>
        <p:spPr>
          <a:xfrm>
            <a:off x="3364300" y="1283050"/>
            <a:ext cx="2415300" cy="1571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6" name="Google Shape;1226;p1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p129"/>
          <p:cNvSpPr txBox="1"/>
          <p:nvPr>
            <p:ph type="ctrTitle"/>
          </p:nvPr>
        </p:nvSpPr>
        <p:spPr>
          <a:xfrm>
            <a:off x="4049400" y="535000"/>
            <a:ext cx="4379400" cy="10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28" name="Google Shape;1228;p129"/>
          <p:cNvSpPr txBox="1"/>
          <p:nvPr>
            <p:ph idx="1" type="subTitle"/>
          </p:nvPr>
        </p:nvSpPr>
        <p:spPr>
          <a:xfrm>
            <a:off x="4049500" y="1808825"/>
            <a:ext cx="4379400" cy="12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29" name="Google Shape;1229;p129"/>
          <p:cNvSpPr/>
          <p:nvPr>
            <p:ph idx="2" type="pic"/>
          </p:nvPr>
        </p:nvSpPr>
        <p:spPr>
          <a:xfrm>
            <a:off x="0" y="0"/>
            <a:ext cx="3753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230" name="Google Shape;1230;p129"/>
          <p:cNvSpPr txBox="1"/>
          <p:nvPr/>
        </p:nvSpPr>
        <p:spPr>
          <a:xfrm>
            <a:off x="4049475" y="3781425"/>
            <a:ext cx="43794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lang="en" sz="1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Slidesgo</a:t>
            </a:r>
            <a:r>
              <a:rPr lang="en" sz="10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including icons by </a:t>
            </a:r>
            <a:r>
              <a:rPr b="1" lang="en" sz="10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231" name="Google Shape;1231;p129"/>
          <p:cNvGrpSpPr/>
          <p:nvPr/>
        </p:nvGrpSpPr>
        <p:grpSpPr>
          <a:xfrm>
            <a:off x="4194770" y="-940399"/>
            <a:ext cx="5453255" cy="6525961"/>
            <a:chOff x="4194770" y="-940399"/>
            <a:chExt cx="5453255" cy="6525961"/>
          </a:xfrm>
        </p:grpSpPr>
        <p:pic>
          <p:nvPicPr>
            <p:cNvPr id="1232" name="Google Shape;1232;p1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7037278">
              <a:off x="4670150" y="-938876"/>
              <a:ext cx="1042352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3" name="Google Shape;1233;p12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4465731">
              <a:off x="8224950" y="3105041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4" name="Google Shape;1234;p12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981150" y="-394637"/>
              <a:ext cx="1666875" cy="1423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5" name="Google Shape;1235;p12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4344098">
              <a:off x="7892192" y="4379228"/>
              <a:ext cx="569668" cy="1435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6" name="Google Shape;1236;p12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rot="-1320648">
              <a:off x="4680628" y="4734700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8" name="Google Shape;1238;p1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9" name="Google Shape;1239;p130"/>
          <p:cNvGrpSpPr/>
          <p:nvPr/>
        </p:nvGrpSpPr>
        <p:grpSpPr>
          <a:xfrm>
            <a:off x="7322345" y="1659850"/>
            <a:ext cx="2166231" cy="4266146"/>
            <a:chOff x="7322345" y="1659850"/>
            <a:chExt cx="2166231" cy="4266146"/>
          </a:xfrm>
        </p:grpSpPr>
        <p:pic>
          <p:nvPicPr>
            <p:cNvPr id="1240" name="Google Shape;1240;p1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994335">
              <a:off x="8726018" y="2730953"/>
              <a:ext cx="569668" cy="1435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1" name="Google Shape;1241;p130"/>
            <p:cNvPicPr preferRelativeResize="0"/>
            <p:nvPr/>
          </p:nvPicPr>
          <p:blipFill rotWithShape="1">
            <a:blip r:embed="rId4">
              <a:alphaModFix/>
            </a:blip>
            <a:srcRect b="19" l="0" r="0" t="19"/>
            <a:stretch/>
          </p:blipFill>
          <p:spPr>
            <a:xfrm rot="-1320648">
              <a:off x="8783928" y="1736276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2" name="Google Shape;1242;p1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7037278">
              <a:off x="7797725" y="4219499"/>
              <a:ext cx="1042352" cy="17049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4" name="Google Shape;1244;p1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5" name="Google Shape;1245;p131"/>
          <p:cNvGrpSpPr/>
          <p:nvPr/>
        </p:nvGrpSpPr>
        <p:grpSpPr>
          <a:xfrm>
            <a:off x="-564775" y="-438687"/>
            <a:ext cx="2886088" cy="5720188"/>
            <a:chOff x="-564775" y="-438687"/>
            <a:chExt cx="2886088" cy="5720188"/>
          </a:xfrm>
        </p:grpSpPr>
        <p:pic>
          <p:nvPicPr>
            <p:cNvPr id="1246" name="Google Shape;1246;p1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43951">
              <a:off x="-295275" y="4153866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7" name="Google Shape;1247;p1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99363">
              <a:off x="633917" y="-302491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8" name="Google Shape;1248;p1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564775" y="355175"/>
              <a:ext cx="1666875" cy="1423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3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0" name="Google Shape;1250;p1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1" name="Google Shape;1251;p132"/>
          <p:cNvGrpSpPr/>
          <p:nvPr/>
        </p:nvGrpSpPr>
        <p:grpSpPr>
          <a:xfrm>
            <a:off x="-642827" y="-361374"/>
            <a:ext cx="10078127" cy="5727115"/>
            <a:chOff x="-642827" y="-361374"/>
            <a:chExt cx="10078127" cy="5727115"/>
          </a:xfrm>
        </p:grpSpPr>
        <p:pic>
          <p:nvPicPr>
            <p:cNvPr id="1252" name="Google Shape;1252;p1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888884">
              <a:off x="-442175" y="1648824"/>
              <a:ext cx="1042351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3" name="Google Shape;1253;p1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37487" y="4608490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4" name="Google Shape;1254;p1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9658824">
              <a:off x="8647269" y="1969479"/>
              <a:ext cx="569668" cy="14355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5" name="Google Shape;1255;p132"/>
            <p:cNvPicPr preferRelativeResize="0"/>
            <p:nvPr/>
          </p:nvPicPr>
          <p:blipFill rotWithShape="1">
            <a:blip r:embed="rId6">
              <a:alphaModFix/>
            </a:blip>
            <a:srcRect b="0" l="59" r="49" t="0"/>
            <a:stretch/>
          </p:blipFill>
          <p:spPr>
            <a:xfrm rot="-599362">
              <a:off x="3500942" y="-225178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0" name="Google Shape;1260;p1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Google Shape;1261;p134"/>
          <p:cNvSpPr txBox="1"/>
          <p:nvPr>
            <p:ph type="ctrTitle"/>
          </p:nvPr>
        </p:nvSpPr>
        <p:spPr>
          <a:xfrm>
            <a:off x="715100" y="1179050"/>
            <a:ext cx="4237800" cy="208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262" name="Google Shape;1262;p134"/>
          <p:cNvSpPr txBox="1"/>
          <p:nvPr>
            <p:ph idx="1" type="subTitle"/>
          </p:nvPr>
        </p:nvSpPr>
        <p:spPr>
          <a:xfrm>
            <a:off x="715100" y="3554950"/>
            <a:ext cx="42378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63" name="Google Shape;1263;p134"/>
          <p:cNvSpPr/>
          <p:nvPr>
            <p:ph idx="2" type="pic"/>
          </p:nvPr>
        </p:nvSpPr>
        <p:spPr>
          <a:xfrm>
            <a:off x="5546700" y="-9525"/>
            <a:ext cx="3597300" cy="5162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264" name="Google Shape;1264;p134"/>
          <p:cNvGrpSpPr/>
          <p:nvPr/>
        </p:nvGrpSpPr>
        <p:grpSpPr>
          <a:xfrm>
            <a:off x="-401323" y="-888975"/>
            <a:ext cx="5858180" cy="6386650"/>
            <a:chOff x="-401323" y="-888975"/>
            <a:chExt cx="5858180" cy="6386650"/>
          </a:xfrm>
        </p:grpSpPr>
        <p:pic>
          <p:nvPicPr>
            <p:cNvPr id="1265" name="Google Shape;1265;p1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43951">
              <a:off x="-295275" y="4153866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6" name="Google Shape;1266;p1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994335">
              <a:off x="-208432" y="1629778"/>
              <a:ext cx="569668" cy="1435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7" name="Google Shape;1267;p1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1320648">
              <a:off x="146728" y="183700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8" name="Google Shape;1268;p13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599363">
              <a:off x="2624642" y="4617772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9" name="Google Shape;1269;p13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7037278">
              <a:off x="3939125" y="-792651"/>
              <a:ext cx="1042352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0" name="Google Shape;1270;p13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238250" y="-888975"/>
              <a:ext cx="1666875" cy="1423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2" name="Google Shape;1272;p1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3" name="Google Shape;1273;p135"/>
          <p:cNvSpPr txBox="1"/>
          <p:nvPr>
            <p:ph type="title"/>
          </p:nvPr>
        </p:nvSpPr>
        <p:spPr>
          <a:xfrm>
            <a:off x="715100" y="2995237"/>
            <a:ext cx="4438800" cy="7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274" name="Google Shape;1274;p135"/>
          <p:cNvSpPr txBox="1"/>
          <p:nvPr>
            <p:ph hasCustomPrompt="1" idx="2" type="title"/>
          </p:nvPr>
        </p:nvSpPr>
        <p:spPr>
          <a:xfrm>
            <a:off x="2389550" y="1445363"/>
            <a:ext cx="1089900" cy="931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75" name="Google Shape;1275;p135"/>
          <p:cNvSpPr/>
          <p:nvPr>
            <p:ph idx="3" type="pic"/>
          </p:nvPr>
        </p:nvSpPr>
        <p:spPr>
          <a:xfrm>
            <a:off x="5528600" y="0"/>
            <a:ext cx="3615300" cy="5155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276" name="Google Shape;1276;p135"/>
          <p:cNvGrpSpPr/>
          <p:nvPr/>
        </p:nvGrpSpPr>
        <p:grpSpPr>
          <a:xfrm>
            <a:off x="-584702" y="-283510"/>
            <a:ext cx="4734576" cy="5765146"/>
            <a:chOff x="-584702" y="-283510"/>
            <a:chExt cx="4734576" cy="5765146"/>
          </a:xfrm>
        </p:grpSpPr>
        <p:pic>
          <p:nvPicPr>
            <p:cNvPr id="1277" name="Google Shape;1277;p1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95425" y="-283510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8" name="Google Shape;1278;p1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4344098">
              <a:off x="2908942" y="4275303"/>
              <a:ext cx="569668" cy="1435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9" name="Google Shape;1279;p1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534401">
              <a:off x="-87847" y="1736176"/>
              <a:ext cx="534969" cy="653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0" name="Google Shape;1280;p135"/>
            <p:cNvPicPr preferRelativeResize="0"/>
            <p:nvPr/>
          </p:nvPicPr>
          <p:blipFill rotWithShape="1">
            <a:blip r:embed="rId6">
              <a:alphaModFix/>
            </a:blip>
            <a:srcRect b="0" l="59" r="49" t="0"/>
            <a:stretch/>
          </p:blipFill>
          <p:spPr>
            <a:xfrm rot="-599362">
              <a:off x="-318583" y="-86378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1" name="Google Shape;1281;p13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888884">
              <a:off x="-384050" y="3573574"/>
              <a:ext cx="1042351" cy="17049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3" name="Google Shape;1283;p1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4" name="Google Shape;1284;p1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85" name="Google Shape;1285;p136"/>
          <p:cNvSpPr txBox="1"/>
          <p:nvPr>
            <p:ph idx="1" type="body"/>
          </p:nvPr>
        </p:nvSpPr>
        <p:spPr>
          <a:xfrm>
            <a:off x="720000" y="1152475"/>
            <a:ext cx="77040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1286" name="Google Shape;1286;p136"/>
          <p:cNvGrpSpPr/>
          <p:nvPr/>
        </p:nvGrpSpPr>
        <p:grpSpPr>
          <a:xfrm>
            <a:off x="6925144" y="3589919"/>
            <a:ext cx="2596677" cy="2304448"/>
            <a:chOff x="6925144" y="3589919"/>
            <a:chExt cx="2596677" cy="2304448"/>
          </a:xfrm>
        </p:grpSpPr>
        <p:pic>
          <p:nvPicPr>
            <p:cNvPr id="1287" name="Google Shape;1287;p1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385713">
              <a:off x="8387300" y="3642911"/>
              <a:ext cx="1042351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8" name="Google Shape;1288;p1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3263544">
              <a:off x="7389743" y="4527078"/>
              <a:ext cx="569667" cy="143559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 txBox="1"/>
          <p:nvPr>
            <p:ph type="title"/>
          </p:nvPr>
        </p:nvSpPr>
        <p:spPr>
          <a:xfrm>
            <a:off x="715100" y="2995237"/>
            <a:ext cx="4438800" cy="7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99" name="Google Shape;99;p15"/>
          <p:cNvSpPr txBox="1"/>
          <p:nvPr>
            <p:ph hasCustomPrompt="1" idx="2" type="title"/>
          </p:nvPr>
        </p:nvSpPr>
        <p:spPr>
          <a:xfrm>
            <a:off x="2389550" y="1445363"/>
            <a:ext cx="1089900" cy="931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0" name="Google Shape;100;p15"/>
          <p:cNvSpPr/>
          <p:nvPr>
            <p:ph idx="3" type="pic"/>
          </p:nvPr>
        </p:nvSpPr>
        <p:spPr>
          <a:xfrm>
            <a:off x="5528600" y="0"/>
            <a:ext cx="3615300" cy="5155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01" name="Google Shape;101;p15"/>
          <p:cNvGrpSpPr/>
          <p:nvPr/>
        </p:nvGrpSpPr>
        <p:grpSpPr>
          <a:xfrm>
            <a:off x="-584702" y="-283510"/>
            <a:ext cx="4734576" cy="5765146"/>
            <a:chOff x="-584702" y="-283510"/>
            <a:chExt cx="4734576" cy="5765146"/>
          </a:xfrm>
        </p:grpSpPr>
        <p:pic>
          <p:nvPicPr>
            <p:cNvPr id="102" name="Google Shape;102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95425" y="-283510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4344098">
              <a:off x="2908942" y="4275303"/>
              <a:ext cx="569668" cy="1435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534401">
              <a:off x="-87847" y="1736176"/>
              <a:ext cx="534969" cy="653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5"/>
            <p:cNvPicPr preferRelativeResize="0"/>
            <p:nvPr/>
          </p:nvPicPr>
          <p:blipFill rotWithShape="1">
            <a:blip r:embed="rId6">
              <a:alphaModFix/>
            </a:blip>
            <a:srcRect b="0" l="59" r="49" t="0"/>
            <a:stretch/>
          </p:blipFill>
          <p:spPr>
            <a:xfrm rot="-599362">
              <a:off x="-318583" y="-86378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888884">
              <a:off x="-384050" y="3573574"/>
              <a:ext cx="1042351" cy="17049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" name="Google Shape;1290;p1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1" name="Google Shape;1291;p137"/>
          <p:cNvSpPr txBox="1"/>
          <p:nvPr>
            <p:ph idx="1" type="subTitle"/>
          </p:nvPr>
        </p:nvSpPr>
        <p:spPr>
          <a:xfrm>
            <a:off x="2503981" y="2096675"/>
            <a:ext cx="29076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292" name="Google Shape;1292;p137"/>
          <p:cNvSpPr txBox="1"/>
          <p:nvPr>
            <p:ph idx="2" type="subTitle"/>
          </p:nvPr>
        </p:nvSpPr>
        <p:spPr>
          <a:xfrm>
            <a:off x="5516381" y="2096675"/>
            <a:ext cx="29076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293" name="Google Shape;1293;p137"/>
          <p:cNvSpPr txBox="1"/>
          <p:nvPr>
            <p:ph idx="3" type="subTitle"/>
          </p:nvPr>
        </p:nvSpPr>
        <p:spPr>
          <a:xfrm>
            <a:off x="2503994" y="2733875"/>
            <a:ext cx="2907600" cy="14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94" name="Google Shape;1294;p137"/>
          <p:cNvSpPr txBox="1"/>
          <p:nvPr>
            <p:ph idx="4" type="subTitle"/>
          </p:nvPr>
        </p:nvSpPr>
        <p:spPr>
          <a:xfrm>
            <a:off x="5516394" y="2733875"/>
            <a:ext cx="2907600" cy="14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95" name="Google Shape;1295;p1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96" name="Google Shape;1296;p137"/>
          <p:cNvSpPr/>
          <p:nvPr>
            <p:ph idx="5" type="pic"/>
          </p:nvPr>
        </p:nvSpPr>
        <p:spPr>
          <a:xfrm>
            <a:off x="0" y="1711625"/>
            <a:ext cx="2162100" cy="2896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297" name="Google Shape;1297;p137"/>
          <p:cNvGrpSpPr/>
          <p:nvPr/>
        </p:nvGrpSpPr>
        <p:grpSpPr>
          <a:xfrm>
            <a:off x="7391400" y="-841350"/>
            <a:ext cx="2703447" cy="3089840"/>
            <a:chOff x="7391400" y="-841350"/>
            <a:chExt cx="2703447" cy="3089840"/>
          </a:xfrm>
        </p:grpSpPr>
        <p:pic>
          <p:nvPicPr>
            <p:cNvPr id="1298" name="Google Shape;1298;p1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8748636">
              <a:off x="8663526" y="397975"/>
              <a:ext cx="1042351" cy="17049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9" name="Google Shape;1299;p1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91400" y="-841350"/>
              <a:ext cx="1666875" cy="1423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1" name="Google Shape;1301;p1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2" name="Google Shape;1302;p1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303" name="Google Shape;1303;p138"/>
          <p:cNvGrpSpPr/>
          <p:nvPr/>
        </p:nvGrpSpPr>
        <p:grpSpPr>
          <a:xfrm>
            <a:off x="-946875" y="-822749"/>
            <a:ext cx="3280507" cy="2318688"/>
            <a:chOff x="-946875" y="-822749"/>
            <a:chExt cx="3280507" cy="2318688"/>
          </a:xfrm>
        </p:grpSpPr>
        <p:pic>
          <p:nvPicPr>
            <p:cNvPr id="1304" name="Google Shape;1304;p1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7037278">
              <a:off x="815900" y="-821226"/>
              <a:ext cx="1042352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5" name="Google Shape;1305;p1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946875" y="71963"/>
              <a:ext cx="1666875" cy="1423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1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139"/>
          <p:cNvSpPr txBox="1"/>
          <p:nvPr>
            <p:ph type="title"/>
          </p:nvPr>
        </p:nvSpPr>
        <p:spPr>
          <a:xfrm>
            <a:off x="3749472" y="1054925"/>
            <a:ext cx="395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09" name="Google Shape;1309;p139"/>
          <p:cNvSpPr txBox="1"/>
          <p:nvPr>
            <p:ph idx="1" type="body"/>
          </p:nvPr>
        </p:nvSpPr>
        <p:spPr>
          <a:xfrm>
            <a:off x="3749475" y="2025175"/>
            <a:ext cx="3956400" cy="20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310" name="Google Shape;1310;p139"/>
          <p:cNvSpPr/>
          <p:nvPr>
            <p:ph idx="2" type="pic"/>
          </p:nvPr>
        </p:nvSpPr>
        <p:spPr>
          <a:xfrm>
            <a:off x="0" y="0"/>
            <a:ext cx="35244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311" name="Google Shape;1311;p139"/>
          <p:cNvGrpSpPr/>
          <p:nvPr/>
        </p:nvGrpSpPr>
        <p:grpSpPr>
          <a:xfrm>
            <a:off x="7792238" y="2593306"/>
            <a:ext cx="1739499" cy="2783220"/>
            <a:chOff x="7792238" y="2593306"/>
            <a:chExt cx="1739499" cy="2783220"/>
          </a:xfrm>
        </p:grpSpPr>
        <p:pic>
          <p:nvPicPr>
            <p:cNvPr id="1312" name="Google Shape;1312;p139"/>
            <p:cNvPicPr preferRelativeResize="0"/>
            <p:nvPr/>
          </p:nvPicPr>
          <p:blipFill rotWithShape="1">
            <a:blip r:embed="rId3">
              <a:alphaModFix/>
            </a:blip>
            <a:srcRect b="0" l="59" r="49" t="0"/>
            <a:stretch/>
          </p:blipFill>
          <p:spPr>
            <a:xfrm rot="-599362">
              <a:off x="7844342" y="4496622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3" name="Google Shape;1313;p1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4465731">
              <a:off x="8082900" y="3065016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5" name="Google Shape;1315;p1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6" name="Google Shape;1316;p140"/>
          <p:cNvGrpSpPr/>
          <p:nvPr/>
        </p:nvGrpSpPr>
        <p:grpSpPr>
          <a:xfrm>
            <a:off x="-373984" y="-888975"/>
            <a:ext cx="9862560" cy="6386650"/>
            <a:chOff x="-373984" y="-888975"/>
            <a:chExt cx="9862560" cy="6386650"/>
          </a:xfrm>
        </p:grpSpPr>
        <p:pic>
          <p:nvPicPr>
            <p:cNvPr id="1317" name="Google Shape;1317;p1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43951">
              <a:off x="-295275" y="4153866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8" name="Google Shape;1318;p1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994335">
              <a:off x="8726018" y="3121478"/>
              <a:ext cx="569668" cy="1435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9" name="Google Shape;1319;p1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1320648">
              <a:off x="146728" y="183700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0" name="Google Shape;1320;p1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599363">
              <a:off x="2624642" y="4617772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1" name="Google Shape;1321;p14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7037278">
              <a:off x="7053800" y="-792651"/>
              <a:ext cx="1042352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2" name="Google Shape;1322;p14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848125" y="-888975"/>
              <a:ext cx="1666875" cy="14239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23" name="Google Shape;1323;p140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5" name="Google Shape;1325;p1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6" name="Google Shape;1326;p141"/>
          <p:cNvGrpSpPr/>
          <p:nvPr/>
        </p:nvGrpSpPr>
        <p:grpSpPr>
          <a:xfrm>
            <a:off x="-566013" y="-794174"/>
            <a:ext cx="10476396" cy="6344628"/>
            <a:chOff x="-566013" y="-794174"/>
            <a:chExt cx="10476396" cy="6344628"/>
          </a:xfrm>
        </p:grpSpPr>
        <p:pic>
          <p:nvPicPr>
            <p:cNvPr id="1327" name="Google Shape;1327;p1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43951">
              <a:off x="8277225" y="2193128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8" name="Google Shape;1328;p1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4432877">
              <a:off x="6039968" y="4359728"/>
              <a:ext cx="569667" cy="1435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9" name="Google Shape;1329;p1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1320648">
              <a:off x="-215222" y="1438450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0" name="Google Shape;1330;p14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599363">
              <a:off x="2053142" y="-312016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1" name="Google Shape;1331;p14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7037278">
              <a:off x="7053800" y="-792651"/>
              <a:ext cx="1042352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2" name="Google Shape;1332;p14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-566013" y="4126475"/>
              <a:ext cx="1666875" cy="14239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3" name="Google Shape;1333;p141"/>
          <p:cNvSpPr txBox="1"/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34" name="Google Shape;1334;p141"/>
          <p:cNvSpPr txBox="1"/>
          <p:nvPr>
            <p:ph idx="1" type="subTitle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14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37" name="Google Shape;1337;p142"/>
          <p:cNvSpPr txBox="1"/>
          <p:nvPr>
            <p:ph type="title"/>
          </p:nvPr>
        </p:nvSpPr>
        <p:spPr>
          <a:xfrm>
            <a:off x="1805400" y="4173975"/>
            <a:ext cx="5533200" cy="434400"/>
          </a:xfrm>
          <a:prstGeom prst="rect">
            <a:avLst/>
          </a:prstGeom>
          <a:solidFill>
            <a:schemeClr val="accent3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9" name="Google Shape;1339;p1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0" name="Google Shape;1340;p143"/>
          <p:cNvSpPr txBox="1"/>
          <p:nvPr>
            <p:ph hasCustomPrompt="1" type="title"/>
          </p:nvPr>
        </p:nvSpPr>
        <p:spPr>
          <a:xfrm>
            <a:off x="1284000" y="994375"/>
            <a:ext cx="6576000" cy="11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41" name="Google Shape;1341;p143"/>
          <p:cNvSpPr txBox="1"/>
          <p:nvPr>
            <p:ph idx="1" type="subTitle"/>
          </p:nvPr>
        </p:nvSpPr>
        <p:spPr>
          <a:xfrm>
            <a:off x="1284000" y="2410320"/>
            <a:ext cx="6576000" cy="4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42" name="Google Shape;1342;p143"/>
          <p:cNvSpPr/>
          <p:nvPr>
            <p:ph idx="2" type="pic"/>
          </p:nvPr>
        </p:nvSpPr>
        <p:spPr>
          <a:xfrm>
            <a:off x="1" y="3162775"/>
            <a:ext cx="9144000" cy="1980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343" name="Google Shape;1343;p143"/>
          <p:cNvGrpSpPr/>
          <p:nvPr/>
        </p:nvGrpSpPr>
        <p:grpSpPr>
          <a:xfrm>
            <a:off x="-642827" y="-361374"/>
            <a:ext cx="9973935" cy="2362770"/>
            <a:chOff x="-642827" y="-361374"/>
            <a:chExt cx="9973935" cy="2362770"/>
          </a:xfrm>
        </p:grpSpPr>
        <p:pic>
          <p:nvPicPr>
            <p:cNvPr id="1344" name="Google Shape;1344;p1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888884">
              <a:off x="-442175" y="191499"/>
              <a:ext cx="1042351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5" name="Google Shape;1345;p1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51937" y="-312485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6" name="Google Shape;1346;p1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8702113">
              <a:off x="8401494" y="120229"/>
              <a:ext cx="569667" cy="14355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7" name="Google Shape;1347;p143"/>
            <p:cNvPicPr preferRelativeResize="0"/>
            <p:nvPr/>
          </p:nvPicPr>
          <p:blipFill rotWithShape="1">
            <a:blip r:embed="rId6">
              <a:alphaModFix/>
            </a:blip>
            <a:srcRect b="0" l="59" r="49" t="0"/>
            <a:stretch/>
          </p:blipFill>
          <p:spPr>
            <a:xfrm rot="-599362">
              <a:off x="1691192" y="-225178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0" name="Google Shape;1350;p1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1" name="Google Shape;1351;p1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52" name="Google Shape;1352;p145"/>
          <p:cNvSpPr txBox="1"/>
          <p:nvPr>
            <p:ph hasCustomPrompt="1" idx="2" type="title"/>
          </p:nvPr>
        </p:nvSpPr>
        <p:spPr>
          <a:xfrm>
            <a:off x="2211803" y="1327550"/>
            <a:ext cx="875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3" name="Google Shape;1353;p145"/>
          <p:cNvSpPr txBox="1"/>
          <p:nvPr>
            <p:ph hasCustomPrompt="1" idx="3" type="title"/>
          </p:nvPr>
        </p:nvSpPr>
        <p:spPr>
          <a:xfrm>
            <a:off x="6070149" y="1327550"/>
            <a:ext cx="875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4" name="Google Shape;1354;p145"/>
          <p:cNvSpPr txBox="1"/>
          <p:nvPr>
            <p:ph hasCustomPrompt="1" idx="4" type="title"/>
          </p:nvPr>
        </p:nvSpPr>
        <p:spPr>
          <a:xfrm>
            <a:off x="2211803" y="2484034"/>
            <a:ext cx="875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5" name="Google Shape;1355;p145"/>
          <p:cNvSpPr txBox="1"/>
          <p:nvPr>
            <p:ph hasCustomPrompt="1" idx="5" type="title"/>
          </p:nvPr>
        </p:nvSpPr>
        <p:spPr>
          <a:xfrm>
            <a:off x="6070149" y="2484011"/>
            <a:ext cx="875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6" name="Google Shape;1356;p145"/>
          <p:cNvSpPr txBox="1"/>
          <p:nvPr>
            <p:ph hasCustomPrompt="1" idx="6" type="title"/>
          </p:nvPr>
        </p:nvSpPr>
        <p:spPr>
          <a:xfrm>
            <a:off x="2211803" y="3640575"/>
            <a:ext cx="875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7" name="Google Shape;1357;p145"/>
          <p:cNvSpPr txBox="1"/>
          <p:nvPr>
            <p:ph hasCustomPrompt="1" idx="7" type="title"/>
          </p:nvPr>
        </p:nvSpPr>
        <p:spPr>
          <a:xfrm>
            <a:off x="6070149" y="3640874"/>
            <a:ext cx="875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8" name="Google Shape;1358;p145"/>
          <p:cNvSpPr txBox="1"/>
          <p:nvPr>
            <p:ph idx="1" type="subTitle"/>
          </p:nvPr>
        </p:nvSpPr>
        <p:spPr>
          <a:xfrm>
            <a:off x="720059" y="1803433"/>
            <a:ext cx="3832200" cy="4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359" name="Google Shape;1359;p145"/>
          <p:cNvSpPr txBox="1"/>
          <p:nvPr>
            <p:ph idx="8" type="subTitle"/>
          </p:nvPr>
        </p:nvSpPr>
        <p:spPr>
          <a:xfrm>
            <a:off x="720059" y="2959981"/>
            <a:ext cx="3832200" cy="4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360" name="Google Shape;1360;p145"/>
          <p:cNvSpPr txBox="1"/>
          <p:nvPr>
            <p:ph idx="9" type="subTitle"/>
          </p:nvPr>
        </p:nvSpPr>
        <p:spPr>
          <a:xfrm>
            <a:off x="720059" y="4116528"/>
            <a:ext cx="38322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361" name="Google Shape;1361;p145"/>
          <p:cNvSpPr txBox="1"/>
          <p:nvPr>
            <p:ph idx="13" type="subTitle"/>
          </p:nvPr>
        </p:nvSpPr>
        <p:spPr>
          <a:xfrm>
            <a:off x="4591741" y="1803523"/>
            <a:ext cx="3832200" cy="4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362" name="Google Shape;1362;p145"/>
          <p:cNvSpPr txBox="1"/>
          <p:nvPr>
            <p:ph idx="14" type="subTitle"/>
          </p:nvPr>
        </p:nvSpPr>
        <p:spPr>
          <a:xfrm>
            <a:off x="4591741" y="2959996"/>
            <a:ext cx="3832200" cy="4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363" name="Google Shape;1363;p145"/>
          <p:cNvSpPr txBox="1"/>
          <p:nvPr>
            <p:ph idx="15" type="subTitle"/>
          </p:nvPr>
        </p:nvSpPr>
        <p:spPr>
          <a:xfrm>
            <a:off x="4591741" y="4116800"/>
            <a:ext cx="38322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grpSp>
        <p:nvGrpSpPr>
          <p:cNvPr id="1364" name="Google Shape;1364;p145"/>
          <p:cNvGrpSpPr/>
          <p:nvPr/>
        </p:nvGrpSpPr>
        <p:grpSpPr>
          <a:xfrm>
            <a:off x="-390525" y="2834300"/>
            <a:ext cx="1666875" cy="2571913"/>
            <a:chOff x="-390525" y="2834300"/>
            <a:chExt cx="1666875" cy="2571913"/>
          </a:xfrm>
        </p:grpSpPr>
        <p:pic>
          <p:nvPicPr>
            <p:cNvPr id="1365" name="Google Shape;1365;p1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390525" y="3982238"/>
              <a:ext cx="1666875" cy="1423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6" name="Google Shape;1366;p145"/>
            <p:cNvPicPr preferRelativeResize="0"/>
            <p:nvPr/>
          </p:nvPicPr>
          <p:blipFill rotWithShape="1">
            <a:blip r:embed="rId4">
              <a:alphaModFix/>
            </a:blip>
            <a:srcRect b="19" l="0" r="0" t="19"/>
            <a:stretch/>
          </p:blipFill>
          <p:spPr>
            <a:xfrm rot="-1320648">
              <a:off x="-71722" y="2910726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"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8" name="Google Shape;1368;p1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9" name="Google Shape;1369;p1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370" name="Google Shape;1370;p146"/>
          <p:cNvGrpSpPr/>
          <p:nvPr/>
        </p:nvGrpSpPr>
        <p:grpSpPr>
          <a:xfrm>
            <a:off x="7668622" y="3009262"/>
            <a:ext cx="2448470" cy="2649823"/>
            <a:chOff x="7668622" y="3009262"/>
            <a:chExt cx="2448470" cy="2649823"/>
          </a:xfrm>
        </p:grpSpPr>
        <p:pic>
          <p:nvPicPr>
            <p:cNvPr id="1371" name="Google Shape;1371;p1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2500693">
              <a:off x="8507600" y="3430241"/>
              <a:ext cx="1554449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2" name="Google Shape;1372;p1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3495569">
              <a:off x="8144068" y="4321429"/>
              <a:ext cx="569668" cy="143559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720000" y="1152475"/>
            <a:ext cx="77040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111" name="Google Shape;111;p16"/>
          <p:cNvGrpSpPr/>
          <p:nvPr/>
        </p:nvGrpSpPr>
        <p:grpSpPr>
          <a:xfrm>
            <a:off x="6925144" y="3589919"/>
            <a:ext cx="2596677" cy="2304448"/>
            <a:chOff x="6925144" y="3589919"/>
            <a:chExt cx="2596677" cy="2304448"/>
          </a:xfrm>
        </p:grpSpPr>
        <p:pic>
          <p:nvPicPr>
            <p:cNvPr id="112" name="Google Shape;112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385713">
              <a:off x="8387300" y="3642911"/>
              <a:ext cx="1042351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3263544">
              <a:off x="7389743" y="4527078"/>
              <a:ext cx="569667" cy="143559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Google Shape;1374;p1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147"/>
          <p:cNvSpPr txBox="1"/>
          <p:nvPr>
            <p:ph idx="1" type="subTitle"/>
          </p:nvPr>
        </p:nvSpPr>
        <p:spPr>
          <a:xfrm>
            <a:off x="4599700" y="1307650"/>
            <a:ext cx="3829200" cy="9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76" name="Google Shape;1376;p147"/>
          <p:cNvSpPr txBox="1"/>
          <p:nvPr>
            <p:ph type="title"/>
          </p:nvPr>
        </p:nvSpPr>
        <p:spPr>
          <a:xfrm>
            <a:off x="4599700" y="535000"/>
            <a:ext cx="3829200" cy="6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77" name="Google Shape;1377;p147"/>
          <p:cNvSpPr/>
          <p:nvPr>
            <p:ph idx="2" type="pic"/>
          </p:nvPr>
        </p:nvSpPr>
        <p:spPr>
          <a:xfrm>
            <a:off x="-6100" y="-3200"/>
            <a:ext cx="4119900" cy="2679600"/>
          </a:xfrm>
          <a:prstGeom prst="rect">
            <a:avLst/>
          </a:prstGeom>
          <a:noFill/>
          <a:ln>
            <a:noFill/>
          </a:ln>
        </p:spPr>
      </p:sp>
      <p:sp>
        <p:nvSpPr>
          <p:cNvPr id="1378" name="Google Shape;1378;p147"/>
          <p:cNvSpPr/>
          <p:nvPr>
            <p:ph idx="3" type="pic"/>
          </p:nvPr>
        </p:nvSpPr>
        <p:spPr>
          <a:xfrm>
            <a:off x="4191000" y="2746300"/>
            <a:ext cx="4953000" cy="2394000"/>
          </a:xfrm>
          <a:prstGeom prst="rect">
            <a:avLst/>
          </a:prstGeom>
          <a:noFill/>
          <a:ln>
            <a:noFill/>
          </a:ln>
        </p:spPr>
      </p:sp>
      <p:sp>
        <p:nvSpPr>
          <p:cNvPr id="1379" name="Google Shape;1379;p147"/>
          <p:cNvSpPr/>
          <p:nvPr>
            <p:ph idx="4" type="pic"/>
          </p:nvPr>
        </p:nvSpPr>
        <p:spPr>
          <a:xfrm>
            <a:off x="0" y="2749525"/>
            <a:ext cx="4119900" cy="2394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380" name="Google Shape;1380;p147"/>
          <p:cNvGrpSpPr/>
          <p:nvPr/>
        </p:nvGrpSpPr>
        <p:grpSpPr>
          <a:xfrm>
            <a:off x="7457576" y="-976813"/>
            <a:ext cx="1942651" cy="3143602"/>
            <a:chOff x="7457576" y="-976813"/>
            <a:chExt cx="1942651" cy="3143602"/>
          </a:xfrm>
        </p:grpSpPr>
        <p:pic>
          <p:nvPicPr>
            <p:cNvPr id="1381" name="Google Shape;1381;p147"/>
            <p:cNvPicPr preferRelativeResize="0"/>
            <p:nvPr/>
          </p:nvPicPr>
          <p:blipFill rotWithShape="1">
            <a:blip r:embed="rId3">
              <a:alphaModFix/>
            </a:blip>
            <a:srcRect b="19" l="0" r="0" t="19"/>
            <a:stretch/>
          </p:blipFill>
          <p:spPr>
            <a:xfrm rot="-1320648">
              <a:off x="8762253" y="1436638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2" name="Google Shape;1382;p14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8100004">
              <a:off x="7907726" y="-857974"/>
              <a:ext cx="1042351" cy="170497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4" name="Google Shape;1384;p1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1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86" name="Google Shape;1386;p148"/>
          <p:cNvSpPr txBox="1"/>
          <p:nvPr>
            <p:ph idx="1" type="subTitle"/>
          </p:nvPr>
        </p:nvSpPr>
        <p:spPr>
          <a:xfrm>
            <a:off x="927038" y="1238250"/>
            <a:ext cx="3432300" cy="496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87" name="Google Shape;1387;p148"/>
          <p:cNvSpPr txBox="1"/>
          <p:nvPr>
            <p:ph idx="2" type="subTitle"/>
          </p:nvPr>
        </p:nvSpPr>
        <p:spPr>
          <a:xfrm>
            <a:off x="927038" y="1658850"/>
            <a:ext cx="3432300" cy="11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88" name="Google Shape;1388;p148"/>
          <p:cNvSpPr txBox="1"/>
          <p:nvPr>
            <p:ph idx="3" type="subTitle"/>
          </p:nvPr>
        </p:nvSpPr>
        <p:spPr>
          <a:xfrm>
            <a:off x="4784669" y="1658850"/>
            <a:ext cx="3432300" cy="11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89" name="Google Shape;1389;p148"/>
          <p:cNvSpPr txBox="1"/>
          <p:nvPr>
            <p:ph idx="4" type="subTitle"/>
          </p:nvPr>
        </p:nvSpPr>
        <p:spPr>
          <a:xfrm>
            <a:off x="927039" y="3453200"/>
            <a:ext cx="3432300" cy="11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90" name="Google Shape;1390;p148"/>
          <p:cNvSpPr txBox="1"/>
          <p:nvPr>
            <p:ph idx="5" type="subTitle"/>
          </p:nvPr>
        </p:nvSpPr>
        <p:spPr>
          <a:xfrm>
            <a:off x="4784669" y="1238250"/>
            <a:ext cx="3432300" cy="496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91" name="Google Shape;1391;p148"/>
          <p:cNvSpPr txBox="1"/>
          <p:nvPr>
            <p:ph idx="6" type="subTitle"/>
          </p:nvPr>
        </p:nvSpPr>
        <p:spPr>
          <a:xfrm>
            <a:off x="927039" y="3032600"/>
            <a:ext cx="3432300" cy="496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392" name="Google Shape;1392;p148"/>
          <p:cNvGrpSpPr/>
          <p:nvPr/>
        </p:nvGrpSpPr>
        <p:grpSpPr>
          <a:xfrm>
            <a:off x="-974059" y="3054063"/>
            <a:ext cx="1711867" cy="2141988"/>
            <a:chOff x="-974059" y="3054063"/>
            <a:chExt cx="1711867" cy="2141988"/>
          </a:xfrm>
        </p:grpSpPr>
        <p:pic>
          <p:nvPicPr>
            <p:cNvPr id="1393" name="Google Shape;1393;p1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43951">
              <a:off x="-895350" y="4068416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4" name="Google Shape;1394;p148"/>
            <p:cNvPicPr preferRelativeResize="0"/>
            <p:nvPr/>
          </p:nvPicPr>
          <p:blipFill rotWithShape="1">
            <a:blip r:embed="rId4">
              <a:alphaModFix/>
            </a:blip>
            <a:srcRect b="19" l="0" r="0" t="19"/>
            <a:stretch/>
          </p:blipFill>
          <p:spPr>
            <a:xfrm rot="-1320648">
              <a:off x="-71722" y="3130488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95" name="Google Shape;1395;p148"/>
          <p:cNvSpPr/>
          <p:nvPr>
            <p:ph idx="7" type="pic"/>
          </p:nvPr>
        </p:nvSpPr>
        <p:spPr>
          <a:xfrm>
            <a:off x="4784675" y="2994500"/>
            <a:ext cx="3432300" cy="1614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7" name="Google Shape;1397;p1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8" name="Google Shape;1398;p1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99" name="Google Shape;1399;p149"/>
          <p:cNvSpPr txBox="1"/>
          <p:nvPr>
            <p:ph idx="1" type="subTitle"/>
          </p:nvPr>
        </p:nvSpPr>
        <p:spPr>
          <a:xfrm>
            <a:off x="5898088" y="1985125"/>
            <a:ext cx="2530800" cy="45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400" name="Google Shape;1400;p149"/>
          <p:cNvSpPr txBox="1"/>
          <p:nvPr>
            <p:ph idx="2" type="subTitle"/>
          </p:nvPr>
        </p:nvSpPr>
        <p:spPr>
          <a:xfrm>
            <a:off x="3309061" y="1985125"/>
            <a:ext cx="2530800" cy="45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401" name="Google Shape;1401;p149"/>
          <p:cNvSpPr txBox="1"/>
          <p:nvPr>
            <p:ph idx="3" type="subTitle"/>
          </p:nvPr>
        </p:nvSpPr>
        <p:spPr>
          <a:xfrm>
            <a:off x="720000" y="1985123"/>
            <a:ext cx="2530800" cy="45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402" name="Google Shape;1402;p149"/>
          <p:cNvSpPr txBox="1"/>
          <p:nvPr>
            <p:ph idx="4" type="subTitle"/>
          </p:nvPr>
        </p:nvSpPr>
        <p:spPr>
          <a:xfrm>
            <a:off x="5898088" y="1172725"/>
            <a:ext cx="2530800" cy="88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03" name="Google Shape;1403;p149"/>
          <p:cNvSpPr txBox="1"/>
          <p:nvPr>
            <p:ph idx="5" type="subTitle"/>
          </p:nvPr>
        </p:nvSpPr>
        <p:spPr>
          <a:xfrm>
            <a:off x="3309044" y="1172950"/>
            <a:ext cx="2530800" cy="88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04" name="Google Shape;1404;p149"/>
          <p:cNvSpPr txBox="1"/>
          <p:nvPr>
            <p:ph idx="6" type="subTitle"/>
          </p:nvPr>
        </p:nvSpPr>
        <p:spPr>
          <a:xfrm>
            <a:off x="720000" y="1172800"/>
            <a:ext cx="2530800" cy="88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405" name="Google Shape;1405;p149"/>
          <p:cNvGrpSpPr/>
          <p:nvPr/>
        </p:nvGrpSpPr>
        <p:grpSpPr>
          <a:xfrm>
            <a:off x="7343042" y="-351587"/>
            <a:ext cx="1826833" cy="1603188"/>
            <a:chOff x="7343042" y="-351587"/>
            <a:chExt cx="1826833" cy="1603188"/>
          </a:xfrm>
        </p:grpSpPr>
        <p:pic>
          <p:nvPicPr>
            <p:cNvPr id="1406" name="Google Shape;1406;p149"/>
            <p:cNvPicPr preferRelativeResize="0"/>
            <p:nvPr/>
          </p:nvPicPr>
          <p:blipFill rotWithShape="1">
            <a:blip r:embed="rId3">
              <a:alphaModFix/>
            </a:blip>
            <a:srcRect b="0" l="59" r="49" t="0"/>
            <a:stretch/>
          </p:blipFill>
          <p:spPr>
            <a:xfrm rot="-33">
              <a:off x="7343042" y="-351579"/>
              <a:ext cx="1635291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7" name="Google Shape;1407;p1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320648">
              <a:off x="8531903" y="521450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8" name="Google Shape;1408;p149"/>
          <p:cNvSpPr/>
          <p:nvPr>
            <p:ph idx="7" type="pic"/>
          </p:nvPr>
        </p:nvSpPr>
        <p:spPr>
          <a:xfrm>
            <a:off x="720000" y="2522700"/>
            <a:ext cx="2530800" cy="2620800"/>
          </a:xfrm>
          <a:prstGeom prst="rect">
            <a:avLst/>
          </a:prstGeom>
          <a:noFill/>
          <a:ln>
            <a:noFill/>
          </a:ln>
        </p:spPr>
      </p:sp>
      <p:sp>
        <p:nvSpPr>
          <p:cNvPr id="1409" name="Google Shape;1409;p149"/>
          <p:cNvSpPr/>
          <p:nvPr>
            <p:ph idx="8" type="pic"/>
          </p:nvPr>
        </p:nvSpPr>
        <p:spPr>
          <a:xfrm>
            <a:off x="3306600" y="2522700"/>
            <a:ext cx="2530800" cy="2620800"/>
          </a:xfrm>
          <a:prstGeom prst="rect">
            <a:avLst/>
          </a:prstGeom>
          <a:noFill/>
          <a:ln>
            <a:noFill/>
          </a:ln>
        </p:spPr>
      </p:sp>
      <p:sp>
        <p:nvSpPr>
          <p:cNvPr id="1410" name="Google Shape;1410;p149"/>
          <p:cNvSpPr/>
          <p:nvPr>
            <p:ph idx="9" type="pic"/>
          </p:nvPr>
        </p:nvSpPr>
        <p:spPr>
          <a:xfrm>
            <a:off x="5893200" y="2522700"/>
            <a:ext cx="2530800" cy="2620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2" name="Google Shape;1412;p1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3" name="Google Shape;1413;p1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14" name="Google Shape;1414;p150"/>
          <p:cNvSpPr txBox="1"/>
          <p:nvPr>
            <p:ph idx="1" type="subTitle"/>
          </p:nvPr>
        </p:nvSpPr>
        <p:spPr>
          <a:xfrm>
            <a:off x="1022063" y="2041922"/>
            <a:ext cx="3549900" cy="470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415" name="Google Shape;1415;p150"/>
          <p:cNvSpPr txBox="1"/>
          <p:nvPr>
            <p:ph idx="2" type="subTitle"/>
          </p:nvPr>
        </p:nvSpPr>
        <p:spPr>
          <a:xfrm>
            <a:off x="1022063" y="2427800"/>
            <a:ext cx="3549900" cy="845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16" name="Google Shape;1416;p150"/>
          <p:cNvSpPr txBox="1"/>
          <p:nvPr>
            <p:ph idx="3" type="subTitle"/>
          </p:nvPr>
        </p:nvSpPr>
        <p:spPr>
          <a:xfrm>
            <a:off x="4572040" y="2427800"/>
            <a:ext cx="3549900" cy="845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17" name="Google Shape;1417;p150"/>
          <p:cNvSpPr txBox="1"/>
          <p:nvPr>
            <p:ph idx="4" type="subTitle"/>
          </p:nvPr>
        </p:nvSpPr>
        <p:spPr>
          <a:xfrm>
            <a:off x="1022063" y="3763112"/>
            <a:ext cx="3549900" cy="845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18" name="Google Shape;1418;p150"/>
          <p:cNvSpPr txBox="1"/>
          <p:nvPr>
            <p:ph idx="5" type="subTitle"/>
          </p:nvPr>
        </p:nvSpPr>
        <p:spPr>
          <a:xfrm>
            <a:off x="4572040" y="3763112"/>
            <a:ext cx="3549900" cy="845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19" name="Google Shape;1419;p150"/>
          <p:cNvSpPr txBox="1"/>
          <p:nvPr>
            <p:ph idx="6" type="subTitle"/>
          </p:nvPr>
        </p:nvSpPr>
        <p:spPr>
          <a:xfrm>
            <a:off x="1022063" y="3377431"/>
            <a:ext cx="3549900" cy="470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420" name="Google Shape;1420;p150"/>
          <p:cNvSpPr txBox="1"/>
          <p:nvPr>
            <p:ph idx="7" type="subTitle"/>
          </p:nvPr>
        </p:nvSpPr>
        <p:spPr>
          <a:xfrm>
            <a:off x="4572033" y="2041922"/>
            <a:ext cx="3549900" cy="470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421" name="Google Shape;1421;p150"/>
          <p:cNvSpPr txBox="1"/>
          <p:nvPr>
            <p:ph idx="8" type="subTitle"/>
          </p:nvPr>
        </p:nvSpPr>
        <p:spPr>
          <a:xfrm>
            <a:off x="4572033" y="3377431"/>
            <a:ext cx="3549900" cy="470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grpSp>
        <p:nvGrpSpPr>
          <p:cNvPr id="1422" name="Google Shape;1422;p150"/>
          <p:cNvGrpSpPr/>
          <p:nvPr/>
        </p:nvGrpSpPr>
        <p:grpSpPr>
          <a:xfrm>
            <a:off x="6283938" y="3371106"/>
            <a:ext cx="3697362" cy="2253495"/>
            <a:chOff x="6283938" y="3371106"/>
            <a:chExt cx="3697362" cy="2253495"/>
          </a:xfrm>
        </p:grpSpPr>
        <p:pic>
          <p:nvPicPr>
            <p:cNvPr id="1423" name="Google Shape;1423;p1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599363">
              <a:off x="6336042" y="4744697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4" name="Google Shape;1424;p1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8452186">
              <a:off x="8517849" y="3508811"/>
              <a:ext cx="1042352" cy="1704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25" name="Google Shape;1425;p150"/>
          <p:cNvSpPr/>
          <p:nvPr>
            <p:ph idx="9" type="pic"/>
          </p:nvPr>
        </p:nvSpPr>
        <p:spPr>
          <a:xfrm>
            <a:off x="1022075" y="1057275"/>
            <a:ext cx="7099800" cy="908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7" name="Google Shape;1427;p1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8" name="Google Shape;1428;p1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29" name="Google Shape;1429;p151"/>
          <p:cNvSpPr txBox="1"/>
          <p:nvPr>
            <p:ph idx="1" type="subTitle"/>
          </p:nvPr>
        </p:nvSpPr>
        <p:spPr>
          <a:xfrm>
            <a:off x="873197" y="1737255"/>
            <a:ext cx="24591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30" name="Google Shape;1430;p151"/>
          <p:cNvSpPr txBox="1"/>
          <p:nvPr>
            <p:ph idx="2" type="subTitle"/>
          </p:nvPr>
        </p:nvSpPr>
        <p:spPr>
          <a:xfrm>
            <a:off x="3342450" y="1737255"/>
            <a:ext cx="24591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31" name="Google Shape;1431;p151"/>
          <p:cNvSpPr txBox="1"/>
          <p:nvPr>
            <p:ph idx="3" type="subTitle"/>
          </p:nvPr>
        </p:nvSpPr>
        <p:spPr>
          <a:xfrm>
            <a:off x="5811703" y="1737267"/>
            <a:ext cx="24591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32" name="Google Shape;1432;p151"/>
          <p:cNvSpPr txBox="1"/>
          <p:nvPr>
            <p:ph idx="4" type="subTitle"/>
          </p:nvPr>
        </p:nvSpPr>
        <p:spPr>
          <a:xfrm>
            <a:off x="873197" y="3552792"/>
            <a:ext cx="24591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33" name="Google Shape;1433;p151"/>
          <p:cNvSpPr txBox="1"/>
          <p:nvPr>
            <p:ph idx="5" type="subTitle"/>
          </p:nvPr>
        </p:nvSpPr>
        <p:spPr>
          <a:xfrm>
            <a:off x="3342450" y="3552792"/>
            <a:ext cx="24591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34" name="Google Shape;1434;p151"/>
          <p:cNvSpPr txBox="1"/>
          <p:nvPr>
            <p:ph idx="6" type="subTitle"/>
          </p:nvPr>
        </p:nvSpPr>
        <p:spPr>
          <a:xfrm>
            <a:off x="5811703" y="3552792"/>
            <a:ext cx="24591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35" name="Google Shape;1435;p151"/>
          <p:cNvSpPr txBox="1"/>
          <p:nvPr>
            <p:ph idx="7" type="subTitle"/>
          </p:nvPr>
        </p:nvSpPr>
        <p:spPr>
          <a:xfrm>
            <a:off x="873197" y="1093925"/>
            <a:ext cx="2459100" cy="728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436" name="Google Shape;1436;p151"/>
          <p:cNvSpPr txBox="1"/>
          <p:nvPr>
            <p:ph idx="8" type="subTitle"/>
          </p:nvPr>
        </p:nvSpPr>
        <p:spPr>
          <a:xfrm>
            <a:off x="3342450" y="1093925"/>
            <a:ext cx="2459100" cy="728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437" name="Google Shape;1437;p151"/>
          <p:cNvSpPr txBox="1"/>
          <p:nvPr>
            <p:ph idx="9" type="subTitle"/>
          </p:nvPr>
        </p:nvSpPr>
        <p:spPr>
          <a:xfrm>
            <a:off x="5811703" y="1093925"/>
            <a:ext cx="2459100" cy="728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438" name="Google Shape;1438;p151"/>
          <p:cNvSpPr txBox="1"/>
          <p:nvPr>
            <p:ph idx="13" type="subTitle"/>
          </p:nvPr>
        </p:nvSpPr>
        <p:spPr>
          <a:xfrm>
            <a:off x="873197" y="2904975"/>
            <a:ext cx="2459100" cy="728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439" name="Google Shape;1439;p151"/>
          <p:cNvSpPr txBox="1"/>
          <p:nvPr>
            <p:ph idx="14" type="subTitle"/>
          </p:nvPr>
        </p:nvSpPr>
        <p:spPr>
          <a:xfrm>
            <a:off x="3342450" y="2904975"/>
            <a:ext cx="2459100" cy="728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440" name="Google Shape;1440;p151"/>
          <p:cNvSpPr txBox="1"/>
          <p:nvPr>
            <p:ph idx="15" type="subTitle"/>
          </p:nvPr>
        </p:nvSpPr>
        <p:spPr>
          <a:xfrm>
            <a:off x="5811703" y="2904975"/>
            <a:ext cx="2459100" cy="728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grpSp>
        <p:nvGrpSpPr>
          <p:cNvPr id="1441" name="Google Shape;1441;p151"/>
          <p:cNvGrpSpPr/>
          <p:nvPr/>
        </p:nvGrpSpPr>
        <p:grpSpPr>
          <a:xfrm>
            <a:off x="-827338" y="2035550"/>
            <a:ext cx="2863738" cy="3379526"/>
            <a:chOff x="-827338" y="2035550"/>
            <a:chExt cx="2863738" cy="3379526"/>
          </a:xfrm>
        </p:grpSpPr>
        <p:grpSp>
          <p:nvGrpSpPr>
            <p:cNvPr id="1442" name="Google Shape;1442;p151"/>
            <p:cNvGrpSpPr/>
            <p:nvPr/>
          </p:nvGrpSpPr>
          <p:grpSpPr>
            <a:xfrm>
              <a:off x="-827338" y="3858400"/>
              <a:ext cx="2863738" cy="1556676"/>
              <a:chOff x="-827338" y="3858400"/>
              <a:chExt cx="2863738" cy="1556676"/>
            </a:xfrm>
          </p:grpSpPr>
          <p:pic>
            <p:nvPicPr>
              <p:cNvPr id="1443" name="Google Shape;1443;p15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1320648">
                <a:off x="1398428" y="4684925"/>
                <a:ext cx="534968" cy="6537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44" name="Google Shape;1444;p15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-827338" y="3858400"/>
                <a:ext cx="1666875" cy="14239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445" name="Google Shape;1445;p15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94335">
              <a:off x="-202532" y="2086978"/>
              <a:ext cx="569668" cy="143559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7" name="Google Shape;1447;p1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8" name="Google Shape;1448;p152"/>
          <p:cNvSpPr txBox="1"/>
          <p:nvPr>
            <p:ph hasCustomPrompt="1" type="title"/>
          </p:nvPr>
        </p:nvSpPr>
        <p:spPr>
          <a:xfrm>
            <a:off x="796525" y="1921751"/>
            <a:ext cx="2415300" cy="7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449" name="Google Shape;1449;p152"/>
          <p:cNvSpPr txBox="1"/>
          <p:nvPr>
            <p:ph idx="1" type="subTitle"/>
          </p:nvPr>
        </p:nvSpPr>
        <p:spPr>
          <a:xfrm>
            <a:off x="796525" y="2630351"/>
            <a:ext cx="24153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50" name="Google Shape;1450;p152"/>
          <p:cNvSpPr txBox="1"/>
          <p:nvPr>
            <p:ph hasCustomPrompt="1" idx="2" type="title"/>
          </p:nvPr>
        </p:nvSpPr>
        <p:spPr>
          <a:xfrm>
            <a:off x="3364311" y="3076100"/>
            <a:ext cx="2415300" cy="7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451" name="Google Shape;1451;p152"/>
          <p:cNvSpPr txBox="1"/>
          <p:nvPr>
            <p:ph idx="3" type="subTitle"/>
          </p:nvPr>
        </p:nvSpPr>
        <p:spPr>
          <a:xfrm>
            <a:off x="3364311" y="3784701"/>
            <a:ext cx="24153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52" name="Google Shape;1452;p152"/>
          <p:cNvSpPr txBox="1"/>
          <p:nvPr>
            <p:ph hasCustomPrompt="1" idx="4" type="title"/>
          </p:nvPr>
        </p:nvSpPr>
        <p:spPr>
          <a:xfrm>
            <a:off x="5932097" y="1921750"/>
            <a:ext cx="2415300" cy="7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453" name="Google Shape;1453;p152"/>
          <p:cNvSpPr txBox="1"/>
          <p:nvPr>
            <p:ph idx="5" type="subTitle"/>
          </p:nvPr>
        </p:nvSpPr>
        <p:spPr>
          <a:xfrm>
            <a:off x="5932097" y="2630350"/>
            <a:ext cx="24153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54" name="Google Shape;1454;p152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455" name="Google Shape;1455;p152"/>
          <p:cNvGrpSpPr/>
          <p:nvPr/>
        </p:nvGrpSpPr>
        <p:grpSpPr>
          <a:xfrm>
            <a:off x="7171800" y="2324100"/>
            <a:ext cx="2710008" cy="3332026"/>
            <a:chOff x="7171800" y="2324100"/>
            <a:chExt cx="2710008" cy="3332026"/>
          </a:xfrm>
        </p:grpSpPr>
        <p:pic>
          <p:nvPicPr>
            <p:cNvPr id="1456" name="Google Shape;1456;p1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43951">
              <a:off x="8248650" y="4528491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7" name="Google Shape;1457;p1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994335">
              <a:off x="8674368" y="2375528"/>
              <a:ext cx="569668" cy="1435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8" name="Google Shape;1458;p1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1320648">
              <a:off x="7274803" y="4684925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59" name="Google Shape;1459;p152"/>
          <p:cNvSpPr/>
          <p:nvPr>
            <p:ph idx="7" type="pic"/>
          </p:nvPr>
        </p:nvSpPr>
        <p:spPr>
          <a:xfrm>
            <a:off x="3364300" y="1283050"/>
            <a:ext cx="2415300" cy="1571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1" name="Google Shape;1461;p1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2" name="Google Shape;1462;p153"/>
          <p:cNvSpPr txBox="1"/>
          <p:nvPr>
            <p:ph type="ctrTitle"/>
          </p:nvPr>
        </p:nvSpPr>
        <p:spPr>
          <a:xfrm>
            <a:off x="4049400" y="535000"/>
            <a:ext cx="4379400" cy="10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63" name="Google Shape;1463;p153"/>
          <p:cNvSpPr txBox="1"/>
          <p:nvPr>
            <p:ph idx="1" type="subTitle"/>
          </p:nvPr>
        </p:nvSpPr>
        <p:spPr>
          <a:xfrm>
            <a:off x="4049500" y="1808825"/>
            <a:ext cx="4379400" cy="12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64" name="Google Shape;1464;p153"/>
          <p:cNvSpPr/>
          <p:nvPr>
            <p:ph idx="2" type="pic"/>
          </p:nvPr>
        </p:nvSpPr>
        <p:spPr>
          <a:xfrm>
            <a:off x="0" y="0"/>
            <a:ext cx="3753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65" name="Google Shape;1465;p153"/>
          <p:cNvSpPr txBox="1"/>
          <p:nvPr/>
        </p:nvSpPr>
        <p:spPr>
          <a:xfrm>
            <a:off x="4049475" y="3781425"/>
            <a:ext cx="43794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lang="en" sz="1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Slidesgo</a:t>
            </a:r>
            <a:r>
              <a:rPr lang="en" sz="10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including icons by </a:t>
            </a:r>
            <a:r>
              <a:rPr b="1" lang="en" sz="10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466" name="Google Shape;1466;p153"/>
          <p:cNvGrpSpPr/>
          <p:nvPr/>
        </p:nvGrpSpPr>
        <p:grpSpPr>
          <a:xfrm>
            <a:off x="4194770" y="-940399"/>
            <a:ext cx="5453255" cy="6525961"/>
            <a:chOff x="4194770" y="-940399"/>
            <a:chExt cx="5453255" cy="6525961"/>
          </a:xfrm>
        </p:grpSpPr>
        <p:pic>
          <p:nvPicPr>
            <p:cNvPr id="1467" name="Google Shape;1467;p15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7037278">
              <a:off x="4670150" y="-938876"/>
              <a:ext cx="1042352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8" name="Google Shape;1468;p15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4465731">
              <a:off x="8224950" y="3105041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9" name="Google Shape;1469;p15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981150" y="-394637"/>
              <a:ext cx="1666875" cy="1423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0" name="Google Shape;1470;p15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4344098">
              <a:off x="7892192" y="4379228"/>
              <a:ext cx="569668" cy="1435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1" name="Google Shape;1471;p15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rot="-1320648">
              <a:off x="4680628" y="4734700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3" name="Google Shape;1473;p1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154"/>
          <p:cNvGrpSpPr/>
          <p:nvPr/>
        </p:nvGrpSpPr>
        <p:grpSpPr>
          <a:xfrm>
            <a:off x="7322345" y="1659850"/>
            <a:ext cx="2166231" cy="4266146"/>
            <a:chOff x="7322345" y="1659850"/>
            <a:chExt cx="2166231" cy="4266146"/>
          </a:xfrm>
        </p:grpSpPr>
        <p:pic>
          <p:nvPicPr>
            <p:cNvPr id="1475" name="Google Shape;1475;p1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994335">
              <a:off x="8726018" y="2730953"/>
              <a:ext cx="569668" cy="1435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6" name="Google Shape;1476;p154"/>
            <p:cNvPicPr preferRelativeResize="0"/>
            <p:nvPr/>
          </p:nvPicPr>
          <p:blipFill rotWithShape="1">
            <a:blip r:embed="rId4">
              <a:alphaModFix/>
            </a:blip>
            <a:srcRect b="19" l="0" r="0" t="19"/>
            <a:stretch/>
          </p:blipFill>
          <p:spPr>
            <a:xfrm rot="-1320648">
              <a:off x="8783928" y="1736276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7" name="Google Shape;1477;p1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7037278">
              <a:off x="7797725" y="4219499"/>
              <a:ext cx="1042352" cy="17049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1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0" name="Google Shape;1480;p155"/>
          <p:cNvGrpSpPr/>
          <p:nvPr/>
        </p:nvGrpSpPr>
        <p:grpSpPr>
          <a:xfrm>
            <a:off x="-564775" y="-438687"/>
            <a:ext cx="2886088" cy="5720188"/>
            <a:chOff x="-564775" y="-438687"/>
            <a:chExt cx="2886088" cy="5720188"/>
          </a:xfrm>
        </p:grpSpPr>
        <p:pic>
          <p:nvPicPr>
            <p:cNvPr id="1481" name="Google Shape;1481;p1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43951">
              <a:off x="-295275" y="4153866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2" name="Google Shape;1482;p15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99363">
              <a:off x="633917" y="-302491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3" name="Google Shape;1483;p1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564775" y="355175"/>
              <a:ext cx="1666875" cy="1423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3"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5" name="Google Shape;1485;p1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6" name="Google Shape;1486;p156"/>
          <p:cNvGrpSpPr/>
          <p:nvPr/>
        </p:nvGrpSpPr>
        <p:grpSpPr>
          <a:xfrm>
            <a:off x="-642827" y="-361374"/>
            <a:ext cx="10078127" cy="5727115"/>
            <a:chOff x="-642827" y="-361374"/>
            <a:chExt cx="10078127" cy="5727115"/>
          </a:xfrm>
        </p:grpSpPr>
        <p:pic>
          <p:nvPicPr>
            <p:cNvPr id="1487" name="Google Shape;1487;p15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888884">
              <a:off x="-442175" y="1648824"/>
              <a:ext cx="1042351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8" name="Google Shape;1488;p15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37487" y="4608490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9" name="Google Shape;1489;p15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9658824">
              <a:off x="8647269" y="1969479"/>
              <a:ext cx="569668" cy="14355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0" name="Google Shape;1490;p156"/>
            <p:cNvPicPr preferRelativeResize="0"/>
            <p:nvPr/>
          </p:nvPicPr>
          <p:blipFill rotWithShape="1">
            <a:blip r:embed="rId6">
              <a:alphaModFix/>
            </a:blip>
            <a:srcRect b="0" l="59" r="49" t="0"/>
            <a:stretch/>
          </p:blipFill>
          <p:spPr>
            <a:xfrm rot="-599362">
              <a:off x="3500942" y="-225178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>
            <p:ph idx="1" type="subTitle"/>
          </p:nvPr>
        </p:nvSpPr>
        <p:spPr>
          <a:xfrm>
            <a:off x="2503981" y="2096675"/>
            <a:ext cx="29076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17" name="Google Shape;117;p17"/>
          <p:cNvSpPr txBox="1"/>
          <p:nvPr>
            <p:ph idx="2" type="subTitle"/>
          </p:nvPr>
        </p:nvSpPr>
        <p:spPr>
          <a:xfrm>
            <a:off x="5516381" y="2096675"/>
            <a:ext cx="29076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18" name="Google Shape;118;p17"/>
          <p:cNvSpPr txBox="1"/>
          <p:nvPr>
            <p:ph idx="3" type="subTitle"/>
          </p:nvPr>
        </p:nvSpPr>
        <p:spPr>
          <a:xfrm>
            <a:off x="2503994" y="2733875"/>
            <a:ext cx="2907600" cy="14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9" name="Google Shape;119;p17"/>
          <p:cNvSpPr txBox="1"/>
          <p:nvPr>
            <p:ph idx="4" type="subTitle"/>
          </p:nvPr>
        </p:nvSpPr>
        <p:spPr>
          <a:xfrm>
            <a:off x="5516394" y="2733875"/>
            <a:ext cx="2907600" cy="14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1" name="Google Shape;121;p17"/>
          <p:cNvSpPr/>
          <p:nvPr>
            <p:ph idx="5" type="pic"/>
          </p:nvPr>
        </p:nvSpPr>
        <p:spPr>
          <a:xfrm>
            <a:off x="0" y="1711625"/>
            <a:ext cx="2162100" cy="2896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22" name="Google Shape;122;p17"/>
          <p:cNvGrpSpPr/>
          <p:nvPr/>
        </p:nvGrpSpPr>
        <p:grpSpPr>
          <a:xfrm>
            <a:off x="7391400" y="-841350"/>
            <a:ext cx="2703447" cy="3089840"/>
            <a:chOff x="7391400" y="-841350"/>
            <a:chExt cx="2703447" cy="3089840"/>
          </a:xfrm>
        </p:grpSpPr>
        <p:pic>
          <p:nvPicPr>
            <p:cNvPr id="123" name="Google Shape;123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8748636">
              <a:off x="8663526" y="397975"/>
              <a:ext cx="1042351" cy="17049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91400" y="-841350"/>
              <a:ext cx="1666875" cy="1423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28" name="Google Shape;128;p18"/>
          <p:cNvGrpSpPr/>
          <p:nvPr/>
        </p:nvGrpSpPr>
        <p:grpSpPr>
          <a:xfrm>
            <a:off x="-946875" y="-822749"/>
            <a:ext cx="3280507" cy="2318688"/>
            <a:chOff x="-946875" y="-822749"/>
            <a:chExt cx="3280507" cy="2318688"/>
          </a:xfrm>
        </p:grpSpPr>
        <p:pic>
          <p:nvPicPr>
            <p:cNvPr id="129" name="Google Shape;129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7037278">
              <a:off x="815900" y="-821226"/>
              <a:ext cx="1042352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946875" y="71963"/>
              <a:ext cx="1666875" cy="1423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 txBox="1"/>
          <p:nvPr>
            <p:ph type="title"/>
          </p:nvPr>
        </p:nvSpPr>
        <p:spPr>
          <a:xfrm>
            <a:off x="3749472" y="1054925"/>
            <a:ext cx="395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4" name="Google Shape;134;p19"/>
          <p:cNvSpPr txBox="1"/>
          <p:nvPr>
            <p:ph idx="1" type="body"/>
          </p:nvPr>
        </p:nvSpPr>
        <p:spPr>
          <a:xfrm>
            <a:off x="3749475" y="2025175"/>
            <a:ext cx="3956400" cy="20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35" name="Google Shape;135;p19"/>
          <p:cNvSpPr/>
          <p:nvPr>
            <p:ph idx="2" type="pic"/>
          </p:nvPr>
        </p:nvSpPr>
        <p:spPr>
          <a:xfrm>
            <a:off x="0" y="0"/>
            <a:ext cx="35244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36" name="Google Shape;136;p19"/>
          <p:cNvGrpSpPr/>
          <p:nvPr/>
        </p:nvGrpSpPr>
        <p:grpSpPr>
          <a:xfrm>
            <a:off x="7792238" y="2593306"/>
            <a:ext cx="1739499" cy="2783220"/>
            <a:chOff x="7792238" y="2593306"/>
            <a:chExt cx="1739499" cy="2783220"/>
          </a:xfrm>
        </p:grpSpPr>
        <p:pic>
          <p:nvPicPr>
            <p:cNvPr id="137" name="Google Shape;137;p19"/>
            <p:cNvPicPr preferRelativeResize="0"/>
            <p:nvPr/>
          </p:nvPicPr>
          <p:blipFill rotWithShape="1">
            <a:blip r:embed="rId3">
              <a:alphaModFix/>
            </a:blip>
            <a:srcRect b="0" l="59" r="49" t="0"/>
            <a:stretch/>
          </p:blipFill>
          <p:spPr>
            <a:xfrm rot="-599362">
              <a:off x="7844342" y="4496622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4465731">
              <a:off x="8082900" y="3065016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p20"/>
          <p:cNvGrpSpPr/>
          <p:nvPr/>
        </p:nvGrpSpPr>
        <p:grpSpPr>
          <a:xfrm>
            <a:off x="-373984" y="-888975"/>
            <a:ext cx="9862560" cy="6386650"/>
            <a:chOff x="-373984" y="-888975"/>
            <a:chExt cx="9862560" cy="6386650"/>
          </a:xfrm>
        </p:grpSpPr>
        <p:pic>
          <p:nvPicPr>
            <p:cNvPr id="142" name="Google Shape;142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43951">
              <a:off x="-295275" y="4153866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994335">
              <a:off x="8726018" y="3121478"/>
              <a:ext cx="569668" cy="1435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1320648">
              <a:off x="146728" y="183700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599363">
              <a:off x="2624642" y="4617772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7037278">
              <a:off x="7053800" y="-792651"/>
              <a:ext cx="1042352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848125" y="-888975"/>
              <a:ext cx="1666875" cy="14239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8" name="Google Shape;148;p20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" name="Google Shape;151;p21"/>
          <p:cNvGrpSpPr/>
          <p:nvPr/>
        </p:nvGrpSpPr>
        <p:grpSpPr>
          <a:xfrm>
            <a:off x="-566013" y="-794174"/>
            <a:ext cx="10476396" cy="6344628"/>
            <a:chOff x="-566013" y="-794174"/>
            <a:chExt cx="10476396" cy="6344628"/>
          </a:xfrm>
        </p:grpSpPr>
        <p:pic>
          <p:nvPicPr>
            <p:cNvPr id="152" name="Google Shape;152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43951">
              <a:off x="8277225" y="2193128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4432877">
              <a:off x="6039968" y="4359728"/>
              <a:ext cx="569667" cy="1435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1320648">
              <a:off x="-215222" y="1438450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599363">
              <a:off x="2053142" y="-312016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7037278">
              <a:off x="7053800" y="-792651"/>
              <a:ext cx="1042352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2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-566013" y="4126475"/>
              <a:ext cx="1666875" cy="14239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8" name="Google Shape;158;p21"/>
          <p:cNvSpPr txBox="1"/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9" name="Google Shape;159;p21"/>
          <p:cNvSpPr txBox="1"/>
          <p:nvPr>
            <p:ph idx="1" type="subTitle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2"/>
          <p:cNvSpPr txBox="1"/>
          <p:nvPr>
            <p:ph type="title"/>
          </p:nvPr>
        </p:nvSpPr>
        <p:spPr>
          <a:xfrm>
            <a:off x="1805400" y="4173975"/>
            <a:ext cx="5533200" cy="434400"/>
          </a:xfrm>
          <a:prstGeom prst="rect">
            <a:avLst/>
          </a:prstGeom>
          <a:solidFill>
            <a:schemeClr val="accent3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"/>
          <p:cNvSpPr txBox="1"/>
          <p:nvPr>
            <p:ph hasCustomPrompt="1" type="title"/>
          </p:nvPr>
        </p:nvSpPr>
        <p:spPr>
          <a:xfrm>
            <a:off x="1284000" y="994375"/>
            <a:ext cx="6576000" cy="11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66" name="Google Shape;166;p23"/>
          <p:cNvSpPr txBox="1"/>
          <p:nvPr>
            <p:ph idx="1" type="subTitle"/>
          </p:nvPr>
        </p:nvSpPr>
        <p:spPr>
          <a:xfrm>
            <a:off x="1284000" y="2410320"/>
            <a:ext cx="6576000" cy="4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7" name="Google Shape;167;p23"/>
          <p:cNvSpPr/>
          <p:nvPr>
            <p:ph idx="2" type="pic"/>
          </p:nvPr>
        </p:nvSpPr>
        <p:spPr>
          <a:xfrm>
            <a:off x="1" y="3162775"/>
            <a:ext cx="9144000" cy="1980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68" name="Google Shape;168;p23"/>
          <p:cNvGrpSpPr/>
          <p:nvPr/>
        </p:nvGrpSpPr>
        <p:grpSpPr>
          <a:xfrm>
            <a:off x="-642827" y="-361374"/>
            <a:ext cx="9973935" cy="2362770"/>
            <a:chOff x="-642827" y="-361374"/>
            <a:chExt cx="9973935" cy="2362770"/>
          </a:xfrm>
        </p:grpSpPr>
        <p:pic>
          <p:nvPicPr>
            <p:cNvPr id="169" name="Google Shape;169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888884">
              <a:off x="-442175" y="191499"/>
              <a:ext cx="1042351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51937" y="-312485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8702113">
              <a:off x="8401494" y="120229"/>
              <a:ext cx="569667" cy="14355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23"/>
            <p:cNvPicPr preferRelativeResize="0"/>
            <p:nvPr/>
          </p:nvPicPr>
          <p:blipFill rotWithShape="1">
            <a:blip r:embed="rId6">
              <a:alphaModFix/>
            </a:blip>
            <a:srcRect b="0" l="59" r="49" t="0"/>
            <a:stretch/>
          </p:blipFill>
          <p:spPr>
            <a:xfrm rot="-599362">
              <a:off x="1691192" y="-225178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7" name="Google Shape;177;p25"/>
          <p:cNvSpPr txBox="1"/>
          <p:nvPr>
            <p:ph hasCustomPrompt="1" idx="2" type="title"/>
          </p:nvPr>
        </p:nvSpPr>
        <p:spPr>
          <a:xfrm>
            <a:off x="2211803" y="1327550"/>
            <a:ext cx="875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8" name="Google Shape;178;p25"/>
          <p:cNvSpPr txBox="1"/>
          <p:nvPr>
            <p:ph hasCustomPrompt="1" idx="3" type="title"/>
          </p:nvPr>
        </p:nvSpPr>
        <p:spPr>
          <a:xfrm>
            <a:off x="6070149" y="1327550"/>
            <a:ext cx="875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9" name="Google Shape;179;p25"/>
          <p:cNvSpPr txBox="1"/>
          <p:nvPr>
            <p:ph hasCustomPrompt="1" idx="4" type="title"/>
          </p:nvPr>
        </p:nvSpPr>
        <p:spPr>
          <a:xfrm>
            <a:off x="2211803" y="2484034"/>
            <a:ext cx="875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0" name="Google Shape;180;p25"/>
          <p:cNvSpPr txBox="1"/>
          <p:nvPr>
            <p:ph hasCustomPrompt="1" idx="5" type="title"/>
          </p:nvPr>
        </p:nvSpPr>
        <p:spPr>
          <a:xfrm>
            <a:off x="6070149" y="2484011"/>
            <a:ext cx="875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1" name="Google Shape;181;p25"/>
          <p:cNvSpPr txBox="1"/>
          <p:nvPr>
            <p:ph hasCustomPrompt="1" idx="6" type="title"/>
          </p:nvPr>
        </p:nvSpPr>
        <p:spPr>
          <a:xfrm>
            <a:off x="2211803" y="3640575"/>
            <a:ext cx="875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25"/>
          <p:cNvSpPr txBox="1"/>
          <p:nvPr>
            <p:ph hasCustomPrompt="1" idx="7" type="title"/>
          </p:nvPr>
        </p:nvSpPr>
        <p:spPr>
          <a:xfrm>
            <a:off x="6070149" y="3640874"/>
            <a:ext cx="875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3" name="Google Shape;183;p25"/>
          <p:cNvSpPr txBox="1"/>
          <p:nvPr>
            <p:ph idx="1" type="subTitle"/>
          </p:nvPr>
        </p:nvSpPr>
        <p:spPr>
          <a:xfrm>
            <a:off x="720059" y="1803433"/>
            <a:ext cx="3832200" cy="4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84" name="Google Shape;184;p25"/>
          <p:cNvSpPr txBox="1"/>
          <p:nvPr>
            <p:ph idx="8" type="subTitle"/>
          </p:nvPr>
        </p:nvSpPr>
        <p:spPr>
          <a:xfrm>
            <a:off x="720059" y="2959981"/>
            <a:ext cx="3832200" cy="4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85" name="Google Shape;185;p25"/>
          <p:cNvSpPr txBox="1"/>
          <p:nvPr>
            <p:ph idx="9" type="subTitle"/>
          </p:nvPr>
        </p:nvSpPr>
        <p:spPr>
          <a:xfrm>
            <a:off x="720059" y="4116528"/>
            <a:ext cx="38322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86" name="Google Shape;186;p25"/>
          <p:cNvSpPr txBox="1"/>
          <p:nvPr>
            <p:ph idx="13" type="subTitle"/>
          </p:nvPr>
        </p:nvSpPr>
        <p:spPr>
          <a:xfrm>
            <a:off x="4591741" y="1803523"/>
            <a:ext cx="3832200" cy="4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87" name="Google Shape;187;p25"/>
          <p:cNvSpPr txBox="1"/>
          <p:nvPr>
            <p:ph idx="14" type="subTitle"/>
          </p:nvPr>
        </p:nvSpPr>
        <p:spPr>
          <a:xfrm>
            <a:off x="4591741" y="2959996"/>
            <a:ext cx="3832200" cy="4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88" name="Google Shape;188;p25"/>
          <p:cNvSpPr txBox="1"/>
          <p:nvPr>
            <p:ph idx="15" type="subTitle"/>
          </p:nvPr>
        </p:nvSpPr>
        <p:spPr>
          <a:xfrm>
            <a:off x="4591741" y="4116800"/>
            <a:ext cx="38322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grpSp>
        <p:nvGrpSpPr>
          <p:cNvPr id="189" name="Google Shape;189;p25"/>
          <p:cNvGrpSpPr/>
          <p:nvPr/>
        </p:nvGrpSpPr>
        <p:grpSpPr>
          <a:xfrm>
            <a:off x="-390525" y="2834300"/>
            <a:ext cx="1666875" cy="2571913"/>
            <a:chOff x="-390525" y="2834300"/>
            <a:chExt cx="1666875" cy="2571913"/>
          </a:xfrm>
        </p:grpSpPr>
        <p:pic>
          <p:nvPicPr>
            <p:cNvPr id="190" name="Google Shape;190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390525" y="3982238"/>
              <a:ext cx="1666875" cy="1423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25"/>
            <p:cNvPicPr preferRelativeResize="0"/>
            <p:nvPr/>
          </p:nvPicPr>
          <p:blipFill rotWithShape="1">
            <a:blip r:embed="rId4">
              <a:alphaModFix/>
            </a:blip>
            <a:srcRect b="19" l="0" r="0" t="19"/>
            <a:stretch/>
          </p:blipFill>
          <p:spPr>
            <a:xfrm rot="-1320648">
              <a:off x="-71722" y="2910726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95" name="Google Shape;195;p26"/>
          <p:cNvGrpSpPr/>
          <p:nvPr/>
        </p:nvGrpSpPr>
        <p:grpSpPr>
          <a:xfrm>
            <a:off x="7668622" y="3009262"/>
            <a:ext cx="2448470" cy="2649823"/>
            <a:chOff x="7668622" y="3009262"/>
            <a:chExt cx="2448470" cy="2649823"/>
          </a:xfrm>
        </p:grpSpPr>
        <p:pic>
          <p:nvPicPr>
            <p:cNvPr id="196" name="Google Shape;196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2500693">
              <a:off x="8507600" y="3430241"/>
              <a:ext cx="1554449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3495569">
              <a:off x="8144068" y="4321429"/>
              <a:ext cx="569668" cy="143559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7"/>
          <p:cNvSpPr txBox="1"/>
          <p:nvPr>
            <p:ph idx="1" type="subTitle"/>
          </p:nvPr>
        </p:nvSpPr>
        <p:spPr>
          <a:xfrm>
            <a:off x="4599700" y="1307650"/>
            <a:ext cx="3829200" cy="9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1" name="Google Shape;201;p27"/>
          <p:cNvSpPr txBox="1"/>
          <p:nvPr>
            <p:ph type="title"/>
          </p:nvPr>
        </p:nvSpPr>
        <p:spPr>
          <a:xfrm>
            <a:off x="4599700" y="535000"/>
            <a:ext cx="3829200" cy="6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2" name="Google Shape;202;p27"/>
          <p:cNvSpPr/>
          <p:nvPr>
            <p:ph idx="2" type="pic"/>
          </p:nvPr>
        </p:nvSpPr>
        <p:spPr>
          <a:xfrm>
            <a:off x="-6100" y="-3200"/>
            <a:ext cx="4119900" cy="267960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7"/>
          <p:cNvSpPr/>
          <p:nvPr>
            <p:ph idx="3" type="pic"/>
          </p:nvPr>
        </p:nvSpPr>
        <p:spPr>
          <a:xfrm>
            <a:off x="4191000" y="2746300"/>
            <a:ext cx="4953000" cy="2394000"/>
          </a:xfrm>
          <a:prstGeom prst="rect">
            <a:avLst/>
          </a:prstGeom>
          <a:noFill/>
          <a:ln>
            <a:noFill/>
          </a:ln>
        </p:spPr>
      </p:sp>
      <p:sp>
        <p:nvSpPr>
          <p:cNvPr id="204" name="Google Shape;204;p27"/>
          <p:cNvSpPr/>
          <p:nvPr>
            <p:ph idx="4" type="pic"/>
          </p:nvPr>
        </p:nvSpPr>
        <p:spPr>
          <a:xfrm>
            <a:off x="0" y="2749525"/>
            <a:ext cx="4119900" cy="2394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05" name="Google Shape;205;p27"/>
          <p:cNvGrpSpPr/>
          <p:nvPr/>
        </p:nvGrpSpPr>
        <p:grpSpPr>
          <a:xfrm>
            <a:off x="7457576" y="-976813"/>
            <a:ext cx="1942651" cy="3143602"/>
            <a:chOff x="7457576" y="-976813"/>
            <a:chExt cx="1942651" cy="3143602"/>
          </a:xfrm>
        </p:grpSpPr>
        <p:pic>
          <p:nvPicPr>
            <p:cNvPr id="206" name="Google Shape;206;p27"/>
            <p:cNvPicPr preferRelativeResize="0"/>
            <p:nvPr/>
          </p:nvPicPr>
          <p:blipFill rotWithShape="1">
            <a:blip r:embed="rId3">
              <a:alphaModFix/>
            </a:blip>
            <a:srcRect b="19" l="0" r="0" t="19"/>
            <a:stretch/>
          </p:blipFill>
          <p:spPr>
            <a:xfrm rot="-1320648">
              <a:off x="8762253" y="1436638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8100004">
              <a:off x="7907726" y="-857974"/>
              <a:ext cx="1042351" cy="170497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1" name="Google Shape;211;p28"/>
          <p:cNvSpPr txBox="1"/>
          <p:nvPr>
            <p:ph idx="1" type="subTitle"/>
          </p:nvPr>
        </p:nvSpPr>
        <p:spPr>
          <a:xfrm>
            <a:off x="927038" y="1238250"/>
            <a:ext cx="3432300" cy="496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2" name="Google Shape;212;p28"/>
          <p:cNvSpPr txBox="1"/>
          <p:nvPr>
            <p:ph idx="2" type="subTitle"/>
          </p:nvPr>
        </p:nvSpPr>
        <p:spPr>
          <a:xfrm>
            <a:off x="927038" y="1658850"/>
            <a:ext cx="3432300" cy="11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3" name="Google Shape;213;p28"/>
          <p:cNvSpPr txBox="1"/>
          <p:nvPr>
            <p:ph idx="3" type="subTitle"/>
          </p:nvPr>
        </p:nvSpPr>
        <p:spPr>
          <a:xfrm>
            <a:off x="4784669" y="1658850"/>
            <a:ext cx="3432300" cy="11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4" name="Google Shape;214;p28"/>
          <p:cNvSpPr txBox="1"/>
          <p:nvPr>
            <p:ph idx="4" type="subTitle"/>
          </p:nvPr>
        </p:nvSpPr>
        <p:spPr>
          <a:xfrm>
            <a:off x="927039" y="3453200"/>
            <a:ext cx="3432300" cy="11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5" name="Google Shape;215;p28"/>
          <p:cNvSpPr txBox="1"/>
          <p:nvPr>
            <p:ph idx="5" type="subTitle"/>
          </p:nvPr>
        </p:nvSpPr>
        <p:spPr>
          <a:xfrm>
            <a:off x="4784669" y="1238250"/>
            <a:ext cx="3432300" cy="496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6" name="Google Shape;216;p28"/>
          <p:cNvSpPr txBox="1"/>
          <p:nvPr>
            <p:ph idx="6" type="subTitle"/>
          </p:nvPr>
        </p:nvSpPr>
        <p:spPr>
          <a:xfrm>
            <a:off x="927039" y="3032600"/>
            <a:ext cx="3432300" cy="496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17" name="Google Shape;217;p28"/>
          <p:cNvGrpSpPr/>
          <p:nvPr/>
        </p:nvGrpSpPr>
        <p:grpSpPr>
          <a:xfrm>
            <a:off x="-974059" y="3054063"/>
            <a:ext cx="1711867" cy="2141988"/>
            <a:chOff x="-974059" y="3054063"/>
            <a:chExt cx="1711867" cy="2141988"/>
          </a:xfrm>
        </p:grpSpPr>
        <p:pic>
          <p:nvPicPr>
            <p:cNvPr id="218" name="Google Shape;218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43951">
              <a:off x="-895350" y="4068416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28"/>
            <p:cNvPicPr preferRelativeResize="0"/>
            <p:nvPr/>
          </p:nvPicPr>
          <p:blipFill rotWithShape="1">
            <a:blip r:embed="rId4">
              <a:alphaModFix/>
            </a:blip>
            <a:srcRect b="19" l="0" r="0" t="19"/>
            <a:stretch/>
          </p:blipFill>
          <p:spPr>
            <a:xfrm rot="-1320648">
              <a:off x="-71722" y="3130488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0" name="Google Shape;220;p28"/>
          <p:cNvSpPr/>
          <p:nvPr>
            <p:ph idx="7" type="pic"/>
          </p:nvPr>
        </p:nvSpPr>
        <p:spPr>
          <a:xfrm>
            <a:off x="4784675" y="2994500"/>
            <a:ext cx="3432300" cy="1614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4" name="Google Shape;224;p29"/>
          <p:cNvSpPr txBox="1"/>
          <p:nvPr>
            <p:ph idx="1" type="subTitle"/>
          </p:nvPr>
        </p:nvSpPr>
        <p:spPr>
          <a:xfrm>
            <a:off x="5898088" y="1985125"/>
            <a:ext cx="2530800" cy="45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225" name="Google Shape;225;p29"/>
          <p:cNvSpPr txBox="1"/>
          <p:nvPr>
            <p:ph idx="2" type="subTitle"/>
          </p:nvPr>
        </p:nvSpPr>
        <p:spPr>
          <a:xfrm>
            <a:off x="3309061" y="1985125"/>
            <a:ext cx="2530800" cy="45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226" name="Google Shape;226;p29"/>
          <p:cNvSpPr txBox="1"/>
          <p:nvPr>
            <p:ph idx="3" type="subTitle"/>
          </p:nvPr>
        </p:nvSpPr>
        <p:spPr>
          <a:xfrm>
            <a:off x="720000" y="1985123"/>
            <a:ext cx="2530800" cy="45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227" name="Google Shape;227;p29"/>
          <p:cNvSpPr txBox="1"/>
          <p:nvPr>
            <p:ph idx="4" type="subTitle"/>
          </p:nvPr>
        </p:nvSpPr>
        <p:spPr>
          <a:xfrm>
            <a:off x="5898088" y="1172725"/>
            <a:ext cx="2530800" cy="88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8" name="Google Shape;228;p29"/>
          <p:cNvSpPr txBox="1"/>
          <p:nvPr>
            <p:ph idx="5" type="subTitle"/>
          </p:nvPr>
        </p:nvSpPr>
        <p:spPr>
          <a:xfrm>
            <a:off x="3309044" y="1172950"/>
            <a:ext cx="2530800" cy="88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9" name="Google Shape;229;p29"/>
          <p:cNvSpPr txBox="1"/>
          <p:nvPr>
            <p:ph idx="6" type="subTitle"/>
          </p:nvPr>
        </p:nvSpPr>
        <p:spPr>
          <a:xfrm>
            <a:off x="720000" y="1172800"/>
            <a:ext cx="2530800" cy="88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230" name="Google Shape;230;p29"/>
          <p:cNvGrpSpPr/>
          <p:nvPr/>
        </p:nvGrpSpPr>
        <p:grpSpPr>
          <a:xfrm>
            <a:off x="7343042" y="-351587"/>
            <a:ext cx="1826833" cy="1603188"/>
            <a:chOff x="7343042" y="-351587"/>
            <a:chExt cx="1826833" cy="1603188"/>
          </a:xfrm>
        </p:grpSpPr>
        <p:pic>
          <p:nvPicPr>
            <p:cNvPr id="231" name="Google Shape;231;p29"/>
            <p:cNvPicPr preferRelativeResize="0"/>
            <p:nvPr/>
          </p:nvPicPr>
          <p:blipFill rotWithShape="1">
            <a:blip r:embed="rId3">
              <a:alphaModFix/>
            </a:blip>
            <a:srcRect b="0" l="59" r="49" t="0"/>
            <a:stretch/>
          </p:blipFill>
          <p:spPr>
            <a:xfrm rot="-33">
              <a:off x="7343042" y="-351579"/>
              <a:ext cx="1635291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320648">
              <a:off x="8531903" y="521450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3" name="Google Shape;233;p29"/>
          <p:cNvSpPr/>
          <p:nvPr>
            <p:ph idx="7" type="pic"/>
          </p:nvPr>
        </p:nvSpPr>
        <p:spPr>
          <a:xfrm>
            <a:off x="720000" y="2522700"/>
            <a:ext cx="2530800" cy="2620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29"/>
          <p:cNvSpPr/>
          <p:nvPr>
            <p:ph idx="8" type="pic"/>
          </p:nvPr>
        </p:nvSpPr>
        <p:spPr>
          <a:xfrm>
            <a:off x="3306600" y="2522700"/>
            <a:ext cx="2530800" cy="2620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29"/>
          <p:cNvSpPr/>
          <p:nvPr>
            <p:ph idx="9" type="pic"/>
          </p:nvPr>
        </p:nvSpPr>
        <p:spPr>
          <a:xfrm>
            <a:off x="5893200" y="2522700"/>
            <a:ext cx="2530800" cy="2620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9" name="Google Shape;239;p30"/>
          <p:cNvSpPr txBox="1"/>
          <p:nvPr>
            <p:ph idx="1" type="subTitle"/>
          </p:nvPr>
        </p:nvSpPr>
        <p:spPr>
          <a:xfrm>
            <a:off x="1022063" y="2041922"/>
            <a:ext cx="3549900" cy="470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240" name="Google Shape;240;p30"/>
          <p:cNvSpPr txBox="1"/>
          <p:nvPr>
            <p:ph idx="2" type="subTitle"/>
          </p:nvPr>
        </p:nvSpPr>
        <p:spPr>
          <a:xfrm>
            <a:off x="1022063" y="2427800"/>
            <a:ext cx="3549900" cy="845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1" name="Google Shape;241;p30"/>
          <p:cNvSpPr txBox="1"/>
          <p:nvPr>
            <p:ph idx="3" type="subTitle"/>
          </p:nvPr>
        </p:nvSpPr>
        <p:spPr>
          <a:xfrm>
            <a:off x="4572040" y="2427800"/>
            <a:ext cx="3549900" cy="845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2" name="Google Shape;242;p30"/>
          <p:cNvSpPr txBox="1"/>
          <p:nvPr>
            <p:ph idx="4" type="subTitle"/>
          </p:nvPr>
        </p:nvSpPr>
        <p:spPr>
          <a:xfrm>
            <a:off x="1022063" y="3763112"/>
            <a:ext cx="3549900" cy="845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3" name="Google Shape;243;p30"/>
          <p:cNvSpPr txBox="1"/>
          <p:nvPr>
            <p:ph idx="5" type="subTitle"/>
          </p:nvPr>
        </p:nvSpPr>
        <p:spPr>
          <a:xfrm>
            <a:off x="4572040" y="3763112"/>
            <a:ext cx="3549900" cy="845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4" name="Google Shape;244;p30"/>
          <p:cNvSpPr txBox="1"/>
          <p:nvPr>
            <p:ph idx="6" type="subTitle"/>
          </p:nvPr>
        </p:nvSpPr>
        <p:spPr>
          <a:xfrm>
            <a:off x="1022063" y="3377431"/>
            <a:ext cx="3549900" cy="470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245" name="Google Shape;245;p30"/>
          <p:cNvSpPr txBox="1"/>
          <p:nvPr>
            <p:ph idx="7" type="subTitle"/>
          </p:nvPr>
        </p:nvSpPr>
        <p:spPr>
          <a:xfrm>
            <a:off x="4572033" y="2041922"/>
            <a:ext cx="3549900" cy="470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246" name="Google Shape;246;p30"/>
          <p:cNvSpPr txBox="1"/>
          <p:nvPr>
            <p:ph idx="8" type="subTitle"/>
          </p:nvPr>
        </p:nvSpPr>
        <p:spPr>
          <a:xfrm>
            <a:off x="4572033" y="3377431"/>
            <a:ext cx="3549900" cy="470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grpSp>
        <p:nvGrpSpPr>
          <p:cNvPr id="247" name="Google Shape;247;p30"/>
          <p:cNvGrpSpPr/>
          <p:nvPr/>
        </p:nvGrpSpPr>
        <p:grpSpPr>
          <a:xfrm>
            <a:off x="6283938" y="3371106"/>
            <a:ext cx="3697362" cy="2253495"/>
            <a:chOff x="6283938" y="3371106"/>
            <a:chExt cx="3697362" cy="2253495"/>
          </a:xfrm>
        </p:grpSpPr>
        <p:pic>
          <p:nvPicPr>
            <p:cNvPr id="248" name="Google Shape;248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599363">
              <a:off x="6336042" y="4744697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8452186">
              <a:off x="8517849" y="3508811"/>
              <a:ext cx="1042352" cy="1704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0" name="Google Shape;250;p30"/>
          <p:cNvSpPr/>
          <p:nvPr>
            <p:ph idx="9" type="pic"/>
          </p:nvPr>
        </p:nvSpPr>
        <p:spPr>
          <a:xfrm>
            <a:off x="1022075" y="1057275"/>
            <a:ext cx="7099800" cy="908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4" name="Google Shape;254;p31"/>
          <p:cNvSpPr txBox="1"/>
          <p:nvPr>
            <p:ph idx="1" type="subTitle"/>
          </p:nvPr>
        </p:nvSpPr>
        <p:spPr>
          <a:xfrm>
            <a:off x="873197" y="1737255"/>
            <a:ext cx="24591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5" name="Google Shape;255;p31"/>
          <p:cNvSpPr txBox="1"/>
          <p:nvPr>
            <p:ph idx="2" type="subTitle"/>
          </p:nvPr>
        </p:nvSpPr>
        <p:spPr>
          <a:xfrm>
            <a:off x="3342450" y="1737255"/>
            <a:ext cx="24591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6" name="Google Shape;256;p31"/>
          <p:cNvSpPr txBox="1"/>
          <p:nvPr>
            <p:ph idx="3" type="subTitle"/>
          </p:nvPr>
        </p:nvSpPr>
        <p:spPr>
          <a:xfrm>
            <a:off x="5811703" y="1737267"/>
            <a:ext cx="24591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7" name="Google Shape;257;p31"/>
          <p:cNvSpPr txBox="1"/>
          <p:nvPr>
            <p:ph idx="4" type="subTitle"/>
          </p:nvPr>
        </p:nvSpPr>
        <p:spPr>
          <a:xfrm>
            <a:off x="873197" y="3552792"/>
            <a:ext cx="24591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8" name="Google Shape;258;p31"/>
          <p:cNvSpPr txBox="1"/>
          <p:nvPr>
            <p:ph idx="5" type="subTitle"/>
          </p:nvPr>
        </p:nvSpPr>
        <p:spPr>
          <a:xfrm>
            <a:off x="3342450" y="3552792"/>
            <a:ext cx="24591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9" name="Google Shape;259;p31"/>
          <p:cNvSpPr txBox="1"/>
          <p:nvPr>
            <p:ph idx="6" type="subTitle"/>
          </p:nvPr>
        </p:nvSpPr>
        <p:spPr>
          <a:xfrm>
            <a:off x="5811703" y="3552792"/>
            <a:ext cx="24591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0" name="Google Shape;260;p31"/>
          <p:cNvSpPr txBox="1"/>
          <p:nvPr>
            <p:ph idx="7" type="subTitle"/>
          </p:nvPr>
        </p:nvSpPr>
        <p:spPr>
          <a:xfrm>
            <a:off x="873197" y="1093925"/>
            <a:ext cx="2459100" cy="728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261" name="Google Shape;261;p31"/>
          <p:cNvSpPr txBox="1"/>
          <p:nvPr>
            <p:ph idx="8" type="subTitle"/>
          </p:nvPr>
        </p:nvSpPr>
        <p:spPr>
          <a:xfrm>
            <a:off x="3342450" y="1093925"/>
            <a:ext cx="2459100" cy="728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262" name="Google Shape;262;p31"/>
          <p:cNvSpPr txBox="1"/>
          <p:nvPr>
            <p:ph idx="9" type="subTitle"/>
          </p:nvPr>
        </p:nvSpPr>
        <p:spPr>
          <a:xfrm>
            <a:off x="5811703" y="1093925"/>
            <a:ext cx="2459100" cy="728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263" name="Google Shape;263;p31"/>
          <p:cNvSpPr txBox="1"/>
          <p:nvPr>
            <p:ph idx="13" type="subTitle"/>
          </p:nvPr>
        </p:nvSpPr>
        <p:spPr>
          <a:xfrm>
            <a:off x="873197" y="2904975"/>
            <a:ext cx="2459100" cy="728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264" name="Google Shape;264;p31"/>
          <p:cNvSpPr txBox="1"/>
          <p:nvPr>
            <p:ph idx="14" type="subTitle"/>
          </p:nvPr>
        </p:nvSpPr>
        <p:spPr>
          <a:xfrm>
            <a:off x="3342450" y="2904975"/>
            <a:ext cx="2459100" cy="728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265" name="Google Shape;265;p31"/>
          <p:cNvSpPr txBox="1"/>
          <p:nvPr>
            <p:ph idx="15" type="subTitle"/>
          </p:nvPr>
        </p:nvSpPr>
        <p:spPr>
          <a:xfrm>
            <a:off x="5811703" y="2904975"/>
            <a:ext cx="2459100" cy="728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grpSp>
        <p:nvGrpSpPr>
          <p:cNvPr id="266" name="Google Shape;266;p31"/>
          <p:cNvGrpSpPr/>
          <p:nvPr/>
        </p:nvGrpSpPr>
        <p:grpSpPr>
          <a:xfrm>
            <a:off x="-827338" y="2035550"/>
            <a:ext cx="2863738" cy="3379526"/>
            <a:chOff x="-827338" y="2035550"/>
            <a:chExt cx="2863738" cy="3379526"/>
          </a:xfrm>
        </p:grpSpPr>
        <p:grpSp>
          <p:nvGrpSpPr>
            <p:cNvPr id="267" name="Google Shape;267;p31"/>
            <p:cNvGrpSpPr/>
            <p:nvPr/>
          </p:nvGrpSpPr>
          <p:grpSpPr>
            <a:xfrm>
              <a:off x="-827338" y="3858400"/>
              <a:ext cx="2863738" cy="1556676"/>
              <a:chOff x="-827338" y="3858400"/>
              <a:chExt cx="2863738" cy="1556676"/>
            </a:xfrm>
          </p:grpSpPr>
          <p:pic>
            <p:nvPicPr>
              <p:cNvPr id="268" name="Google Shape;268;p3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1320648">
                <a:off x="1398428" y="4684925"/>
                <a:ext cx="534968" cy="6537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" name="Google Shape;269;p3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-827338" y="3858400"/>
                <a:ext cx="1666875" cy="14239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0" name="Google Shape;270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94335">
              <a:off x="-202532" y="2086978"/>
              <a:ext cx="569668" cy="143559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2"/>
          <p:cNvSpPr txBox="1"/>
          <p:nvPr>
            <p:ph hasCustomPrompt="1" type="title"/>
          </p:nvPr>
        </p:nvSpPr>
        <p:spPr>
          <a:xfrm>
            <a:off x="796525" y="1921751"/>
            <a:ext cx="2415300" cy="7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74" name="Google Shape;274;p32"/>
          <p:cNvSpPr txBox="1"/>
          <p:nvPr>
            <p:ph idx="1" type="subTitle"/>
          </p:nvPr>
        </p:nvSpPr>
        <p:spPr>
          <a:xfrm>
            <a:off x="796525" y="2630351"/>
            <a:ext cx="24153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5" name="Google Shape;275;p32"/>
          <p:cNvSpPr txBox="1"/>
          <p:nvPr>
            <p:ph hasCustomPrompt="1" idx="2" type="title"/>
          </p:nvPr>
        </p:nvSpPr>
        <p:spPr>
          <a:xfrm>
            <a:off x="3364311" y="3076100"/>
            <a:ext cx="2415300" cy="7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76" name="Google Shape;276;p32"/>
          <p:cNvSpPr txBox="1"/>
          <p:nvPr>
            <p:ph idx="3" type="subTitle"/>
          </p:nvPr>
        </p:nvSpPr>
        <p:spPr>
          <a:xfrm>
            <a:off x="3364311" y="3784701"/>
            <a:ext cx="24153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7" name="Google Shape;277;p32"/>
          <p:cNvSpPr txBox="1"/>
          <p:nvPr>
            <p:ph hasCustomPrompt="1" idx="4" type="title"/>
          </p:nvPr>
        </p:nvSpPr>
        <p:spPr>
          <a:xfrm>
            <a:off x="5932097" y="1921750"/>
            <a:ext cx="2415300" cy="7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78" name="Google Shape;278;p32"/>
          <p:cNvSpPr txBox="1"/>
          <p:nvPr>
            <p:ph idx="5" type="subTitle"/>
          </p:nvPr>
        </p:nvSpPr>
        <p:spPr>
          <a:xfrm>
            <a:off x="5932097" y="2630350"/>
            <a:ext cx="24153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9" name="Google Shape;279;p32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80" name="Google Shape;280;p32"/>
          <p:cNvGrpSpPr/>
          <p:nvPr/>
        </p:nvGrpSpPr>
        <p:grpSpPr>
          <a:xfrm>
            <a:off x="7171800" y="2324100"/>
            <a:ext cx="2710008" cy="3332026"/>
            <a:chOff x="7171800" y="2324100"/>
            <a:chExt cx="2710008" cy="3332026"/>
          </a:xfrm>
        </p:grpSpPr>
        <p:pic>
          <p:nvPicPr>
            <p:cNvPr id="281" name="Google Shape;281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43951">
              <a:off x="8248650" y="4528491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994335">
              <a:off x="8674368" y="2375528"/>
              <a:ext cx="569668" cy="1435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1320648">
              <a:off x="7274803" y="4684925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4" name="Google Shape;284;p32"/>
          <p:cNvSpPr/>
          <p:nvPr>
            <p:ph idx="7" type="pic"/>
          </p:nvPr>
        </p:nvSpPr>
        <p:spPr>
          <a:xfrm>
            <a:off x="3364300" y="1283050"/>
            <a:ext cx="2415300" cy="1571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3"/>
          <p:cNvSpPr txBox="1"/>
          <p:nvPr>
            <p:ph type="ctrTitle"/>
          </p:nvPr>
        </p:nvSpPr>
        <p:spPr>
          <a:xfrm>
            <a:off x="4049400" y="535000"/>
            <a:ext cx="4379400" cy="10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8" name="Google Shape;288;p33"/>
          <p:cNvSpPr txBox="1"/>
          <p:nvPr>
            <p:ph idx="1" type="subTitle"/>
          </p:nvPr>
        </p:nvSpPr>
        <p:spPr>
          <a:xfrm>
            <a:off x="4049500" y="1808825"/>
            <a:ext cx="4379400" cy="12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9" name="Google Shape;289;p33"/>
          <p:cNvSpPr/>
          <p:nvPr>
            <p:ph idx="2" type="pic"/>
          </p:nvPr>
        </p:nvSpPr>
        <p:spPr>
          <a:xfrm>
            <a:off x="0" y="0"/>
            <a:ext cx="3753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90" name="Google Shape;290;p33"/>
          <p:cNvSpPr txBox="1"/>
          <p:nvPr/>
        </p:nvSpPr>
        <p:spPr>
          <a:xfrm>
            <a:off x="4049475" y="3781425"/>
            <a:ext cx="43794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lang="en" sz="1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Slidesgo</a:t>
            </a:r>
            <a:r>
              <a:rPr lang="en" sz="10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including icons by </a:t>
            </a:r>
            <a:r>
              <a:rPr b="1" lang="en" sz="10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91" name="Google Shape;291;p33"/>
          <p:cNvGrpSpPr/>
          <p:nvPr/>
        </p:nvGrpSpPr>
        <p:grpSpPr>
          <a:xfrm>
            <a:off x="4194770" y="-940399"/>
            <a:ext cx="5453255" cy="6525961"/>
            <a:chOff x="4194770" y="-940399"/>
            <a:chExt cx="5453255" cy="6525961"/>
          </a:xfrm>
        </p:grpSpPr>
        <p:pic>
          <p:nvPicPr>
            <p:cNvPr id="292" name="Google Shape;292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7037278">
              <a:off x="4670150" y="-938876"/>
              <a:ext cx="1042352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3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4465731">
              <a:off x="8224950" y="3105041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Google Shape;294;p3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981150" y="-394637"/>
              <a:ext cx="1666875" cy="1423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3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4344098">
              <a:off x="7892192" y="4379228"/>
              <a:ext cx="569668" cy="1435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3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rot="-1320648">
              <a:off x="4680628" y="4734700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" name="Google Shape;299;p34"/>
          <p:cNvGrpSpPr/>
          <p:nvPr/>
        </p:nvGrpSpPr>
        <p:grpSpPr>
          <a:xfrm>
            <a:off x="7322345" y="1659850"/>
            <a:ext cx="2166231" cy="4266146"/>
            <a:chOff x="7322345" y="1659850"/>
            <a:chExt cx="2166231" cy="4266146"/>
          </a:xfrm>
        </p:grpSpPr>
        <p:pic>
          <p:nvPicPr>
            <p:cNvPr id="300" name="Google Shape;300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994335">
              <a:off x="8726018" y="2730953"/>
              <a:ext cx="569668" cy="1435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34"/>
            <p:cNvPicPr preferRelativeResize="0"/>
            <p:nvPr/>
          </p:nvPicPr>
          <p:blipFill rotWithShape="1">
            <a:blip r:embed="rId4">
              <a:alphaModFix/>
            </a:blip>
            <a:srcRect b="19" l="0" r="0" t="19"/>
            <a:stretch/>
          </p:blipFill>
          <p:spPr>
            <a:xfrm rot="-1320648">
              <a:off x="8783928" y="1736276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2" name="Google Shape;302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7037278">
              <a:off x="7797725" y="4219499"/>
              <a:ext cx="1042352" cy="17049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5" name="Google Shape;305;p35"/>
          <p:cNvGrpSpPr/>
          <p:nvPr/>
        </p:nvGrpSpPr>
        <p:grpSpPr>
          <a:xfrm>
            <a:off x="-564775" y="-438687"/>
            <a:ext cx="2886088" cy="5720188"/>
            <a:chOff x="-564775" y="-438687"/>
            <a:chExt cx="2886088" cy="5720188"/>
          </a:xfrm>
        </p:grpSpPr>
        <p:pic>
          <p:nvPicPr>
            <p:cNvPr id="306" name="Google Shape;306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43951">
              <a:off x="-295275" y="4153866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99363">
              <a:off x="633917" y="-302491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564775" y="355175"/>
              <a:ext cx="1666875" cy="1423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3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36"/>
          <p:cNvGrpSpPr/>
          <p:nvPr/>
        </p:nvGrpSpPr>
        <p:grpSpPr>
          <a:xfrm>
            <a:off x="-642827" y="-361374"/>
            <a:ext cx="10078127" cy="5727115"/>
            <a:chOff x="-642827" y="-361374"/>
            <a:chExt cx="10078127" cy="5727115"/>
          </a:xfrm>
        </p:grpSpPr>
        <p:pic>
          <p:nvPicPr>
            <p:cNvPr id="312" name="Google Shape;312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888884">
              <a:off x="-442175" y="1648824"/>
              <a:ext cx="1042351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Google Shape;313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37487" y="4608490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Google Shape;314;p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9658824">
              <a:off x="8647269" y="1969479"/>
              <a:ext cx="569668" cy="14355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p36"/>
            <p:cNvPicPr preferRelativeResize="0"/>
            <p:nvPr/>
          </p:nvPicPr>
          <p:blipFill rotWithShape="1">
            <a:blip r:embed="rId6">
              <a:alphaModFix/>
            </a:blip>
            <a:srcRect b="0" l="59" r="49" t="0"/>
            <a:stretch/>
          </p:blipFill>
          <p:spPr>
            <a:xfrm rot="-599362">
              <a:off x="3500942" y="-225178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8"/>
          <p:cNvSpPr txBox="1"/>
          <p:nvPr>
            <p:ph type="ctrTitle"/>
          </p:nvPr>
        </p:nvSpPr>
        <p:spPr>
          <a:xfrm>
            <a:off x="715100" y="1179050"/>
            <a:ext cx="4237800" cy="208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322" name="Google Shape;322;p38"/>
          <p:cNvSpPr txBox="1"/>
          <p:nvPr>
            <p:ph idx="1" type="subTitle"/>
          </p:nvPr>
        </p:nvSpPr>
        <p:spPr>
          <a:xfrm>
            <a:off x="715100" y="3554950"/>
            <a:ext cx="42378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23" name="Google Shape;323;p38"/>
          <p:cNvSpPr/>
          <p:nvPr>
            <p:ph idx="2" type="pic"/>
          </p:nvPr>
        </p:nvSpPr>
        <p:spPr>
          <a:xfrm>
            <a:off x="5546700" y="-9525"/>
            <a:ext cx="3597300" cy="5162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24" name="Google Shape;324;p38"/>
          <p:cNvGrpSpPr/>
          <p:nvPr/>
        </p:nvGrpSpPr>
        <p:grpSpPr>
          <a:xfrm>
            <a:off x="-401323" y="-888975"/>
            <a:ext cx="5858180" cy="6386650"/>
            <a:chOff x="-401323" y="-888975"/>
            <a:chExt cx="5858180" cy="6386650"/>
          </a:xfrm>
        </p:grpSpPr>
        <p:pic>
          <p:nvPicPr>
            <p:cNvPr id="325" name="Google Shape;325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43951">
              <a:off x="-295275" y="4153866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994335">
              <a:off x="-208432" y="1629778"/>
              <a:ext cx="569668" cy="1435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Google Shape;327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1320648">
              <a:off x="146728" y="183700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Google Shape;328;p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599363">
              <a:off x="2624642" y="4617772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p3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7037278">
              <a:off x="3939125" y="-792651"/>
              <a:ext cx="1042352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p3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238250" y="-888975"/>
              <a:ext cx="1666875" cy="1423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9"/>
          <p:cNvSpPr txBox="1"/>
          <p:nvPr>
            <p:ph type="title"/>
          </p:nvPr>
        </p:nvSpPr>
        <p:spPr>
          <a:xfrm>
            <a:off x="715100" y="2995237"/>
            <a:ext cx="4438800" cy="7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334" name="Google Shape;334;p39"/>
          <p:cNvSpPr txBox="1"/>
          <p:nvPr>
            <p:ph hasCustomPrompt="1" idx="2" type="title"/>
          </p:nvPr>
        </p:nvSpPr>
        <p:spPr>
          <a:xfrm>
            <a:off x="2389550" y="1445363"/>
            <a:ext cx="1089900" cy="931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5" name="Google Shape;335;p39"/>
          <p:cNvSpPr/>
          <p:nvPr>
            <p:ph idx="3" type="pic"/>
          </p:nvPr>
        </p:nvSpPr>
        <p:spPr>
          <a:xfrm>
            <a:off x="5528600" y="0"/>
            <a:ext cx="3615300" cy="5155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36" name="Google Shape;336;p39"/>
          <p:cNvGrpSpPr/>
          <p:nvPr/>
        </p:nvGrpSpPr>
        <p:grpSpPr>
          <a:xfrm>
            <a:off x="-584702" y="-283510"/>
            <a:ext cx="4734576" cy="5765146"/>
            <a:chOff x="-584702" y="-283510"/>
            <a:chExt cx="4734576" cy="5765146"/>
          </a:xfrm>
        </p:grpSpPr>
        <p:pic>
          <p:nvPicPr>
            <p:cNvPr id="337" name="Google Shape;337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95425" y="-283510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" name="Google Shape;338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4344098">
              <a:off x="2908942" y="4275303"/>
              <a:ext cx="569668" cy="1435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" name="Google Shape;339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534401">
              <a:off x="-87847" y="1736176"/>
              <a:ext cx="534969" cy="653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" name="Google Shape;340;p39"/>
            <p:cNvPicPr preferRelativeResize="0"/>
            <p:nvPr/>
          </p:nvPicPr>
          <p:blipFill rotWithShape="1">
            <a:blip r:embed="rId6">
              <a:alphaModFix/>
            </a:blip>
            <a:srcRect b="0" l="59" r="49" t="0"/>
            <a:stretch/>
          </p:blipFill>
          <p:spPr>
            <a:xfrm rot="-599362">
              <a:off x="-318583" y="-86378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3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888884">
              <a:off x="-384050" y="3573574"/>
              <a:ext cx="1042351" cy="17049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5" name="Google Shape;345;p40"/>
          <p:cNvSpPr txBox="1"/>
          <p:nvPr>
            <p:ph idx="1" type="body"/>
          </p:nvPr>
        </p:nvSpPr>
        <p:spPr>
          <a:xfrm>
            <a:off x="720000" y="1152475"/>
            <a:ext cx="77040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346" name="Google Shape;346;p40"/>
          <p:cNvGrpSpPr/>
          <p:nvPr/>
        </p:nvGrpSpPr>
        <p:grpSpPr>
          <a:xfrm>
            <a:off x="6925144" y="3589919"/>
            <a:ext cx="2596677" cy="2304448"/>
            <a:chOff x="6925144" y="3589919"/>
            <a:chExt cx="2596677" cy="2304448"/>
          </a:xfrm>
        </p:grpSpPr>
        <p:pic>
          <p:nvPicPr>
            <p:cNvPr id="347" name="Google Shape;347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385713">
              <a:off x="8387300" y="3642911"/>
              <a:ext cx="1042351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p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3263544">
              <a:off x="7389743" y="4527078"/>
              <a:ext cx="569667" cy="143559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1"/>
          <p:cNvSpPr txBox="1"/>
          <p:nvPr>
            <p:ph idx="1" type="subTitle"/>
          </p:nvPr>
        </p:nvSpPr>
        <p:spPr>
          <a:xfrm>
            <a:off x="2503981" y="2096675"/>
            <a:ext cx="29076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352" name="Google Shape;352;p41"/>
          <p:cNvSpPr txBox="1"/>
          <p:nvPr>
            <p:ph idx="2" type="subTitle"/>
          </p:nvPr>
        </p:nvSpPr>
        <p:spPr>
          <a:xfrm>
            <a:off x="5516381" y="2096675"/>
            <a:ext cx="29076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353" name="Google Shape;353;p41"/>
          <p:cNvSpPr txBox="1"/>
          <p:nvPr>
            <p:ph idx="3" type="subTitle"/>
          </p:nvPr>
        </p:nvSpPr>
        <p:spPr>
          <a:xfrm>
            <a:off x="2503994" y="2733875"/>
            <a:ext cx="2907600" cy="14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4" name="Google Shape;354;p41"/>
          <p:cNvSpPr txBox="1"/>
          <p:nvPr>
            <p:ph idx="4" type="subTitle"/>
          </p:nvPr>
        </p:nvSpPr>
        <p:spPr>
          <a:xfrm>
            <a:off x="5516394" y="2733875"/>
            <a:ext cx="2907600" cy="14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5" name="Google Shape;355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6" name="Google Shape;356;p41"/>
          <p:cNvSpPr/>
          <p:nvPr>
            <p:ph idx="5" type="pic"/>
          </p:nvPr>
        </p:nvSpPr>
        <p:spPr>
          <a:xfrm>
            <a:off x="0" y="1711625"/>
            <a:ext cx="2162100" cy="2896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57" name="Google Shape;357;p41"/>
          <p:cNvGrpSpPr/>
          <p:nvPr/>
        </p:nvGrpSpPr>
        <p:grpSpPr>
          <a:xfrm>
            <a:off x="7391400" y="-841350"/>
            <a:ext cx="2703447" cy="3089840"/>
            <a:chOff x="7391400" y="-841350"/>
            <a:chExt cx="2703447" cy="3089840"/>
          </a:xfrm>
        </p:grpSpPr>
        <p:pic>
          <p:nvPicPr>
            <p:cNvPr id="358" name="Google Shape;358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8748636">
              <a:off x="8663526" y="397975"/>
              <a:ext cx="1042351" cy="17049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Google Shape;359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91400" y="-841350"/>
              <a:ext cx="1666875" cy="1423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63" name="Google Shape;363;p42"/>
          <p:cNvGrpSpPr/>
          <p:nvPr/>
        </p:nvGrpSpPr>
        <p:grpSpPr>
          <a:xfrm>
            <a:off x="-946875" y="-822749"/>
            <a:ext cx="3280507" cy="2318688"/>
            <a:chOff x="-946875" y="-822749"/>
            <a:chExt cx="3280507" cy="2318688"/>
          </a:xfrm>
        </p:grpSpPr>
        <p:pic>
          <p:nvPicPr>
            <p:cNvPr id="364" name="Google Shape;364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7037278">
              <a:off x="815900" y="-821226"/>
              <a:ext cx="1042352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" name="Google Shape;365;p4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946875" y="71963"/>
              <a:ext cx="1666875" cy="1423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3"/>
          <p:cNvSpPr txBox="1"/>
          <p:nvPr>
            <p:ph type="title"/>
          </p:nvPr>
        </p:nvSpPr>
        <p:spPr>
          <a:xfrm>
            <a:off x="3749472" y="1054925"/>
            <a:ext cx="395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9" name="Google Shape;369;p43"/>
          <p:cNvSpPr txBox="1"/>
          <p:nvPr>
            <p:ph idx="1" type="body"/>
          </p:nvPr>
        </p:nvSpPr>
        <p:spPr>
          <a:xfrm>
            <a:off x="3749475" y="2025175"/>
            <a:ext cx="3956400" cy="20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370" name="Google Shape;370;p43"/>
          <p:cNvSpPr/>
          <p:nvPr>
            <p:ph idx="2" type="pic"/>
          </p:nvPr>
        </p:nvSpPr>
        <p:spPr>
          <a:xfrm>
            <a:off x="0" y="0"/>
            <a:ext cx="35244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71" name="Google Shape;371;p43"/>
          <p:cNvGrpSpPr/>
          <p:nvPr/>
        </p:nvGrpSpPr>
        <p:grpSpPr>
          <a:xfrm>
            <a:off x="7792238" y="2593306"/>
            <a:ext cx="1739499" cy="2783220"/>
            <a:chOff x="7792238" y="2593306"/>
            <a:chExt cx="1739499" cy="2783220"/>
          </a:xfrm>
        </p:grpSpPr>
        <p:pic>
          <p:nvPicPr>
            <p:cNvPr id="372" name="Google Shape;372;p43"/>
            <p:cNvPicPr preferRelativeResize="0"/>
            <p:nvPr/>
          </p:nvPicPr>
          <p:blipFill rotWithShape="1">
            <a:blip r:embed="rId3">
              <a:alphaModFix/>
            </a:blip>
            <a:srcRect b="0" l="59" r="49" t="0"/>
            <a:stretch/>
          </p:blipFill>
          <p:spPr>
            <a:xfrm rot="-599362">
              <a:off x="7844342" y="4496622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4465731">
              <a:off x="8082900" y="3065016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6" name="Google Shape;376;p44"/>
          <p:cNvGrpSpPr/>
          <p:nvPr/>
        </p:nvGrpSpPr>
        <p:grpSpPr>
          <a:xfrm>
            <a:off x="-373984" y="-888975"/>
            <a:ext cx="9862560" cy="6386650"/>
            <a:chOff x="-373984" y="-888975"/>
            <a:chExt cx="9862560" cy="6386650"/>
          </a:xfrm>
        </p:grpSpPr>
        <p:pic>
          <p:nvPicPr>
            <p:cNvPr id="377" name="Google Shape;377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43951">
              <a:off x="-295275" y="4153866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" name="Google Shape;378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994335">
              <a:off x="8726018" y="3121478"/>
              <a:ext cx="569668" cy="1435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Google Shape;379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1320648">
              <a:off x="146728" y="183700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p4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599363">
              <a:off x="2624642" y="4617772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" name="Google Shape;381;p4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7037278">
              <a:off x="7053800" y="-792651"/>
              <a:ext cx="1042352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" name="Google Shape;382;p4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848125" y="-888975"/>
              <a:ext cx="1666875" cy="14239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3" name="Google Shape;383;p44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6" name="Google Shape;386;p45"/>
          <p:cNvGrpSpPr/>
          <p:nvPr/>
        </p:nvGrpSpPr>
        <p:grpSpPr>
          <a:xfrm>
            <a:off x="-566013" y="-794174"/>
            <a:ext cx="10476396" cy="6344628"/>
            <a:chOff x="-566013" y="-794174"/>
            <a:chExt cx="10476396" cy="6344628"/>
          </a:xfrm>
        </p:grpSpPr>
        <p:pic>
          <p:nvPicPr>
            <p:cNvPr id="387" name="Google Shape;387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43951">
              <a:off x="8277225" y="2193128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388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4432877">
              <a:off x="6039968" y="4359728"/>
              <a:ext cx="569667" cy="1435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" name="Google Shape;389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1320648">
              <a:off x="-215222" y="1438450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" name="Google Shape;390;p4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599363">
              <a:off x="2053142" y="-312016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" name="Google Shape;391;p4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7037278">
              <a:off x="7053800" y="-792651"/>
              <a:ext cx="1042352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" name="Google Shape;392;p4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-566013" y="4126475"/>
              <a:ext cx="1666875" cy="14239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3" name="Google Shape;393;p45"/>
          <p:cNvSpPr txBox="1"/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4" name="Google Shape;394;p45"/>
          <p:cNvSpPr txBox="1"/>
          <p:nvPr>
            <p:ph idx="1" type="subTitle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97" name="Google Shape;397;p46"/>
          <p:cNvSpPr txBox="1"/>
          <p:nvPr>
            <p:ph type="title"/>
          </p:nvPr>
        </p:nvSpPr>
        <p:spPr>
          <a:xfrm>
            <a:off x="1805400" y="4173975"/>
            <a:ext cx="5533200" cy="434400"/>
          </a:xfrm>
          <a:prstGeom prst="rect">
            <a:avLst/>
          </a:prstGeom>
          <a:solidFill>
            <a:schemeClr val="accent3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7"/>
          <p:cNvSpPr txBox="1"/>
          <p:nvPr>
            <p:ph hasCustomPrompt="1" type="title"/>
          </p:nvPr>
        </p:nvSpPr>
        <p:spPr>
          <a:xfrm>
            <a:off x="1284000" y="994375"/>
            <a:ext cx="6576000" cy="11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01" name="Google Shape;401;p47"/>
          <p:cNvSpPr txBox="1"/>
          <p:nvPr>
            <p:ph idx="1" type="subTitle"/>
          </p:nvPr>
        </p:nvSpPr>
        <p:spPr>
          <a:xfrm>
            <a:off x="1284000" y="2410320"/>
            <a:ext cx="6576000" cy="4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02" name="Google Shape;402;p47"/>
          <p:cNvSpPr/>
          <p:nvPr>
            <p:ph idx="2" type="pic"/>
          </p:nvPr>
        </p:nvSpPr>
        <p:spPr>
          <a:xfrm>
            <a:off x="1" y="3162775"/>
            <a:ext cx="9144000" cy="1980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03" name="Google Shape;403;p47"/>
          <p:cNvGrpSpPr/>
          <p:nvPr/>
        </p:nvGrpSpPr>
        <p:grpSpPr>
          <a:xfrm>
            <a:off x="-642827" y="-361374"/>
            <a:ext cx="9973935" cy="2362770"/>
            <a:chOff x="-642827" y="-361374"/>
            <a:chExt cx="9973935" cy="2362770"/>
          </a:xfrm>
        </p:grpSpPr>
        <p:pic>
          <p:nvPicPr>
            <p:cNvPr id="404" name="Google Shape;404;p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888884">
              <a:off x="-442175" y="191499"/>
              <a:ext cx="1042351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5" name="Google Shape;405;p4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51937" y="-312485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" name="Google Shape;406;p4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8702113">
              <a:off x="8401494" y="120229"/>
              <a:ext cx="569667" cy="14355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7" name="Google Shape;407;p47"/>
            <p:cNvPicPr preferRelativeResize="0"/>
            <p:nvPr/>
          </p:nvPicPr>
          <p:blipFill rotWithShape="1">
            <a:blip r:embed="rId6">
              <a:alphaModFix/>
            </a:blip>
            <a:srcRect b="0" l="59" r="49" t="0"/>
            <a:stretch/>
          </p:blipFill>
          <p:spPr>
            <a:xfrm rot="-599362">
              <a:off x="1691192" y="-225178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2" name="Google Shape;412;p49"/>
          <p:cNvSpPr txBox="1"/>
          <p:nvPr>
            <p:ph hasCustomPrompt="1" idx="2" type="title"/>
          </p:nvPr>
        </p:nvSpPr>
        <p:spPr>
          <a:xfrm>
            <a:off x="2211803" y="1327550"/>
            <a:ext cx="875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13" name="Google Shape;413;p49"/>
          <p:cNvSpPr txBox="1"/>
          <p:nvPr>
            <p:ph hasCustomPrompt="1" idx="3" type="title"/>
          </p:nvPr>
        </p:nvSpPr>
        <p:spPr>
          <a:xfrm>
            <a:off x="6070149" y="1327550"/>
            <a:ext cx="875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14" name="Google Shape;414;p49"/>
          <p:cNvSpPr txBox="1"/>
          <p:nvPr>
            <p:ph hasCustomPrompt="1" idx="4" type="title"/>
          </p:nvPr>
        </p:nvSpPr>
        <p:spPr>
          <a:xfrm>
            <a:off x="2211803" y="2484034"/>
            <a:ext cx="875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15" name="Google Shape;415;p49"/>
          <p:cNvSpPr txBox="1"/>
          <p:nvPr>
            <p:ph hasCustomPrompt="1" idx="5" type="title"/>
          </p:nvPr>
        </p:nvSpPr>
        <p:spPr>
          <a:xfrm>
            <a:off x="6070149" y="2484011"/>
            <a:ext cx="875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16" name="Google Shape;416;p49"/>
          <p:cNvSpPr txBox="1"/>
          <p:nvPr>
            <p:ph hasCustomPrompt="1" idx="6" type="title"/>
          </p:nvPr>
        </p:nvSpPr>
        <p:spPr>
          <a:xfrm>
            <a:off x="2211803" y="3640575"/>
            <a:ext cx="875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17" name="Google Shape;417;p49"/>
          <p:cNvSpPr txBox="1"/>
          <p:nvPr>
            <p:ph hasCustomPrompt="1" idx="7" type="title"/>
          </p:nvPr>
        </p:nvSpPr>
        <p:spPr>
          <a:xfrm>
            <a:off x="6070149" y="3640874"/>
            <a:ext cx="875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18" name="Google Shape;418;p49"/>
          <p:cNvSpPr txBox="1"/>
          <p:nvPr>
            <p:ph idx="1" type="subTitle"/>
          </p:nvPr>
        </p:nvSpPr>
        <p:spPr>
          <a:xfrm>
            <a:off x="720059" y="1803433"/>
            <a:ext cx="3832200" cy="4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419" name="Google Shape;419;p49"/>
          <p:cNvSpPr txBox="1"/>
          <p:nvPr>
            <p:ph idx="8" type="subTitle"/>
          </p:nvPr>
        </p:nvSpPr>
        <p:spPr>
          <a:xfrm>
            <a:off x="720059" y="2959981"/>
            <a:ext cx="3832200" cy="4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420" name="Google Shape;420;p49"/>
          <p:cNvSpPr txBox="1"/>
          <p:nvPr>
            <p:ph idx="9" type="subTitle"/>
          </p:nvPr>
        </p:nvSpPr>
        <p:spPr>
          <a:xfrm>
            <a:off x="720059" y="4116528"/>
            <a:ext cx="38322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421" name="Google Shape;421;p49"/>
          <p:cNvSpPr txBox="1"/>
          <p:nvPr>
            <p:ph idx="13" type="subTitle"/>
          </p:nvPr>
        </p:nvSpPr>
        <p:spPr>
          <a:xfrm>
            <a:off x="4591741" y="1803523"/>
            <a:ext cx="3832200" cy="4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422" name="Google Shape;422;p49"/>
          <p:cNvSpPr txBox="1"/>
          <p:nvPr>
            <p:ph idx="14" type="subTitle"/>
          </p:nvPr>
        </p:nvSpPr>
        <p:spPr>
          <a:xfrm>
            <a:off x="4591741" y="2959996"/>
            <a:ext cx="3832200" cy="4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423" name="Google Shape;423;p49"/>
          <p:cNvSpPr txBox="1"/>
          <p:nvPr>
            <p:ph idx="15" type="subTitle"/>
          </p:nvPr>
        </p:nvSpPr>
        <p:spPr>
          <a:xfrm>
            <a:off x="4591741" y="4116800"/>
            <a:ext cx="38322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grpSp>
        <p:nvGrpSpPr>
          <p:cNvPr id="424" name="Google Shape;424;p49"/>
          <p:cNvGrpSpPr/>
          <p:nvPr/>
        </p:nvGrpSpPr>
        <p:grpSpPr>
          <a:xfrm>
            <a:off x="-390525" y="2834300"/>
            <a:ext cx="1666875" cy="2571913"/>
            <a:chOff x="-390525" y="2834300"/>
            <a:chExt cx="1666875" cy="2571913"/>
          </a:xfrm>
        </p:grpSpPr>
        <p:pic>
          <p:nvPicPr>
            <p:cNvPr id="425" name="Google Shape;425;p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390525" y="3982238"/>
              <a:ext cx="1666875" cy="1423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6" name="Google Shape;426;p49"/>
            <p:cNvPicPr preferRelativeResize="0"/>
            <p:nvPr/>
          </p:nvPicPr>
          <p:blipFill rotWithShape="1">
            <a:blip r:embed="rId4">
              <a:alphaModFix/>
            </a:blip>
            <a:srcRect b="19" l="0" r="0" t="19"/>
            <a:stretch/>
          </p:blipFill>
          <p:spPr>
            <a:xfrm rot="-1320648">
              <a:off x="-71722" y="2910726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30" name="Google Shape;430;p50"/>
          <p:cNvGrpSpPr/>
          <p:nvPr/>
        </p:nvGrpSpPr>
        <p:grpSpPr>
          <a:xfrm>
            <a:off x="7668622" y="3009262"/>
            <a:ext cx="2448470" cy="2649823"/>
            <a:chOff x="7668622" y="3009262"/>
            <a:chExt cx="2448470" cy="2649823"/>
          </a:xfrm>
        </p:grpSpPr>
        <p:pic>
          <p:nvPicPr>
            <p:cNvPr id="431" name="Google Shape;431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2500693">
              <a:off x="8507600" y="3430241"/>
              <a:ext cx="1554449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3495569">
              <a:off x="8144068" y="4321429"/>
              <a:ext cx="569668" cy="143559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1"/>
          <p:cNvSpPr txBox="1"/>
          <p:nvPr>
            <p:ph idx="1" type="subTitle"/>
          </p:nvPr>
        </p:nvSpPr>
        <p:spPr>
          <a:xfrm>
            <a:off x="4599700" y="1307650"/>
            <a:ext cx="3829200" cy="9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36" name="Google Shape;436;p51"/>
          <p:cNvSpPr txBox="1"/>
          <p:nvPr>
            <p:ph type="title"/>
          </p:nvPr>
        </p:nvSpPr>
        <p:spPr>
          <a:xfrm>
            <a:off x="4599700" y="535000"/>
            <a:ext cx="3829200" cy="6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7" name="Google Shape;437;p51"/>
          <p:cNvSpPr/>
          <p:nvPr>
            <p:ph idx="2" type="pic"/>
          </p:nvPr>
        </p:nvSpPr>
        <p:spPr>
          <a:xfrm>
            <a:off x="-6100" y="-3200"/>
            <a:ext cx="4119900" cy="2679600"/>
          </a:xfrm>
          <a:prstGeom prst="rect">
            <a:avLst/>
          </a:prstGeom>
          <a:noFill/>
          <a:ln>
            <a:noFill/>
          </a:ln>
        </p:spPr>
      </p:sp>
      <p:sp>
        <p:nvSpPr>
          <p:cNvPr id="438" name="Google Shape;438;p51"/>
          <p:cNvSpPr/>
          <p:nvPr>
            <p:ph idx="3" type="pic"/>
          </p:nvPr>
        </p:nvSpPr>
        <p:spPr>
          <a:xfrm>
            <a:off x="4191000" y="2746300"/>
            <a:ext cx="4953000" cy="2394000"/>
          </a:xfrm>
          <a:prstGeom prst="rect">
            <a:avLst/>
          </a:prstGeom>
          <a:noFill/>
          <a:ln>
            <a:noFill/>
          </a:ln>
        </p:spPr>
      </p:sp>
      <p:sp>
        <p:nvSpPr>
          <p:cNvPr id="439" name="Google Shape;439;p51"/>
          <p:cNvSpPr/>
          <p:nvPr>
            <p:ph idx="4" type="pic"/>
          </p:nvPr>
        </p:nvSpPr>
        <p:spPr>
          <a:xfrm>
            <a:off x="0" y="2749525"/>
            <a:ext cx="4119900" cy="2394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40" name="Google Shape;440;p51"/>
          <p:cNvGrpSpPr/>
          <p:nvPr/>
        </p:nvGrpSpPr>
        <p:grpSpPr>
          <a:xfrm>
            <a:off x="7457576" y="-976813"/>
            <a:ext cx="1942651" cy="3143602"/>
            <a:chOff x="7457576" y="-976813"/>
            <a:chExt cx="1942651" cy="3143602"/>
          </a:xfrm>
        </p:grpSpPr>
        <p:pic>
          <p:nvPicPr>
            <p:cNvPr id="441" name="Google Shape;441;p51"/>
            <p:cNvPicPr preferRelativeResize="0"/>
            <p:nvPr/>
          </p:nvPicPr>
          <p:blipFill rotWithShape="1">
            <a:blip r:embed="rId3">
              <a:alphaModFix/>
            </a:blip>
            <a:srcRect b="19" l="0" r="0" t="19"/>
            <a:stretch/>
          </p:blipFill>
          <p:spPr>
            <a:xfrm rot="-1320648">
              <a:off x="8762253" y="1436638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2" name="Google Shape;442;p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8100004">
              <a:off x="7907726" y="-857974"/>
              <a:ext cx="1042351" cy="170497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6" name="Google Shape;446;p52"/>
          <p:cNvSpPr txBox="1"/>
          <p:nvPr>
            <p:ph idx="1" type="subTitle"/>
          </p:nvPr>
        </p:nvSpPr>
        <p:spPr>
          <a:xfrm>
            <a:off x="927038" y="1238250"/>
            <a:ext cx="3432300" cy="496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47" name="Google Shape;447;p52"/>
          <p:cNvSpPr txBox="1"/>
          <p:nvPr>
            <p:ph idx="2" type="subTitle"/>
          </p:nvPr>
        </p:nvSpPr>
        <p:spPr>
          <a:xfrm>
            <a:off x="927038" y="1658850"/>
            <a:ext cx="3432300" cy="11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8" name="Google Shape;448;p52"/>
          <p:cNvSpPr txBox="1"/>
          <p:nvPr>
            <p:ph idx="3" type="subTitle"/>
          </p:nvPr>
        </p:nvSpPr>
        <p:spPr>
          <a:xfrm>
            <a:off x="4784669" y="1658850"/>
            <a:ext cx="3432300" cy="11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9" name="Google Shape;449;p52"/>
          <p:cNvSpPr txBox="1"/>
          <p:nvPr>
            <p:ph idx="4" type="subTitle"/>
          </p:nvPr>
        </p:nvSpPr>
        <p:spPr>
          <a:xfrm>
            <a:off x="927039" y="3453200"/>
            <a:ext cx="3432300" cy="11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0" name="Google Shape;450;p52"/>
          <p:cNvSpPr txBox="1"/>
          <p:nvPr>
            <p:ph idx="5" type="subTitle"/>
          </p:nvPr>
        </p:nvSpPr>
        <p:spPr>
          <a:xfrm>
            <a:off x="4784669" y="1238250"/>
            <a:ext cx="3432300" cy="496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51" name="Google Shape;451;p52"/>
          <p:cNvSpPr txBox="1"/>
          <p:nvPr>
            <p:ph idx="6" type="subTitle"/>
          </p:nvPr>
        </p:nvSpPr>
        <p:spPr>
          <a:xfrm>
            <a:off x="927039" y="3032600"/>
            <a:ext cx="3432300" cy="496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452" name="Google Shape;452;p52"/>
          <p:cNvGrpSpPr/>
          <p:nvPr/>
        </p:nvGrpSpPr>
        <p:grpSpPr>
          <a:xfrm>
            <a:off x="-974059" y="3054063"/>
            <a:ext cx="1711867" cy="2141988"/>
            <a:chOff x="-974059" y="3054063"/>
            <a:chExt cx="1711867" cy="2141988"/>
          </a:xfrm>
        </p:grpSpPr>
        <p:pic>
          <p:nvPicPr>
            <p:cNvPr id="453" name="Google Shape;453;p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43951">
              <a:off x="-895350" y="4068416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4" name="Google Shape;454;p52"/>
            <p:cNvPicPr preferRelativeResize="0"/>
            <p:nvPr/>
          </p:nvPicPr>
          <p:blipFill rotWithShape="1">
            <a:blip r:embed="rId4">
              <a:alphaModFix/>
            </a:blip>
            <a:srcRect b="19" l="0" r="0" t="19"/>
            <a:stretch/>
          </p:blipFill>
          <p:spPr>
            <a:xfrm rot="-1320648">
              <a:off x="-71722" y="3130488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5" name="Google Shape;455;p52"/>
          <p:cNvSpPr/>
          <p:nvPr>
            <p:ph idx="7" type="pic"/>
          </p:nvPr>
        </p:nvSpPr>
        <p:spPr>
          <a:xfrm>
            <a:off x="4784675" y="2994500"/>
            <a:ext cx="3432300" cy="1614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9" name="Google Shape;459;p53"/>
          <p:cNvSpPr txBox="1"/>
          <p:nvPr>
            <p:ph idx="1" type="subTitle"/>
          </p:nvPr>
        </p:nvSpPr>
        <p:spPr>
          <a:xfrm>
            <a:off x="5898088" y="1985125"/>
            <a:ext cx="2530800" cy="45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460" name="Google Shape;460;p53"/>
          <p:cNvSpPr txBox="1"/>
          <p:nvPr>
            <p:ph idx="2" type="subTitle"/>
          </p:nvPr>
        </p:nvSpPr>
        <p:spPr>
          <a:xfrm>
            <a:off x="3309061" y="1985125"/>
            <a:ext cx="2530800" cy="45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461" name="Google Shape;461;p53"/>
          <p:cNvSpPr txBox="1"/>
          <p:nvPr>
            <p:ph idx="3" type="subTitle"/>
          </p:nvPr>
        </p:nvSpPr>
        <p:spPr>
          <a:xfrm>
            <a:off x="720000" y="1985123"/>
            <a:ext cx="2530800" cy="45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462" name="Google Shape;462;p53"/>
          <p:cNvSpPr txBox="1"/>
          <p:nvPr>
            <p:ph idx="4" type="subTitle"/>
          </p:nvPr>
        </p:nvSpPr>
        <p:spPr>
          <a:xfrm>
            <a:off x="5898088" y="1172725"/>
            <a:ext cx="2530800" cy="88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3" name="Google Shape;463;p53"/>
          <p:cNvSpPr txBox="1"/>
          <p:nvPr>
            <p:ph idx="5" type="subTitle"/>
          </p:nvPr>
        </p:nvSpPr>
        <p:spPr>
          <a:xfrm>
            <a:off x="3309044" y="1172950"/>
            <a:ext cx="2530800" cy="88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4" name="Google Shape;464;p53"/>
          <p:cNvSpPr txBox="1"/>
          <p:nvPr>
            <p:ph idx="6" type="subTitle"/>
          </p:nvPr>
        </p:nvSpPr>
        <p:spPr>
          <a:xfrm>
            <a:off x="720000" y="1172800"/>
            <a:ext cx="2530800" cy="88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465" name="Google Shape;465;p53"/>
          <p:cNvGrpSpPr/>
          <p:nvPr/>
        </p:nvGrpSpPr>
        <p:grpSpPr>
          <a:xfrm>
            <a:off x="7343042" y="-351587"/>
            <a:ext cx="1826833" cy="1603188"/>
            <a:chOff x="7343042" y="-351587"/>
            <a:chExt cx="1826833" cy="1603188"/>
          </a:xfrm>
        </p:grpSpPr>
        <p:pic>
          <p:nvPicPr>
            <p:cNvPr id="466" name="Google Shape;466;p53"/>
            <p:cNvPicPr preferRelativeResize="0"/>
            <p:nvPr/>
          </p:nvPicPr>
          <p:blipFill rotWithShape="1">
            <a:blip r:embed="rId3">
              <a:alphaModFix/>
            </a:blip>
            <a:srcRect b="0" l="59" r="49" t="0"/>
            <a:stretch/>
          </p:blipFill>
          <p:spPr>
            <a:xfrm rot="-33">
              <a:off x="7343042" y="-351579"/>
              <a:ext cx="1635291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7" name="Google Shape;467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320648">
              <a:off x="8531903" y="521450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8" name="Google Shape;468;p53"/>
          <p:cNvSpPr/>
          <p:nvPr>
            <p:ph idx="7" type="pic"/>
          </p:nvPr>
        </p:nvSpPr>
        <p:spPr>
          <a:xfrm>
            <a:off x="720000" y="2522700"/>
            <a:ext cx="2530800" cy="2620800"/>
          </a:xfrm>
          <a:prstGeom prst="rect">
            <a:avLst/>
          </a:prstGeom>
          <a:noFill/>
          <a:ln>
            <a:noFill/>
          </a:ln>
        </p:spPr>
      </p:sp>
      <p:sp>
        <p:nvSpPr>
          <p:cNvPr id="469" name="Google Shape;469;p53"/>
          <p:cNvSpPr/>
          <p:nvPr>
            <p:ph idx="8" type="pic"/>
          </p:nvPr>
        </p:nvSpPr>
        <p:spPr>
          <a:xfrm>
            <a:off x="3306600" y="2522700"/>
            <a:ext cx="2530800" cy="2620800"/>
          </a:xfrm>
          <a:prstGeom prst="rect">
            <a:avLst/>
          </a:prstGeom>
          <a:noFill/>
          <a:ln>
            <a:noFill/>
          </a:ln>
        </p:spPr>
      </p:sp>
      <p:sp>
        <p:nvSpPr>
          <p:cNvPr id="470" name="Google Shape;470;p53"/>
          <p:cNvSpPr/>
          <p:nvPr>
            <p:ph idx="9" type="pic"/>
          </p:nvPr>
        </p:nvSpPr>
        <p:spPr>
          <a:xfrm>
            <a:off x="5893200" y="2522700"/>
            <a:ext cx="2530800" cy="2620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4" name="Google Shape;474;p54"/>
          <p:cNvSpPr txBox="1"/>
          <p:nvPr>
            <p:ph idx="1" type="subTitle"/>
          </p:nvPr>
        </p:nvSpPr>
        <p:spPr>
          <a:xfrm>
            <a:off x="1022063" y="2041922"/>
            <a:ext cx="3549900" cy="470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475" name="Google Shape;475;p54"/>
          <p:cNvSpPr txBox="1"/>
          <p:nvPr>
            <p:ph idx="2" type="subTitle"/>
          </p:nvPr>
        </p:nvSpPr>
        <p:spPr>
          <a:xfrm>
            <a:off x="1022063" y="2427800"/>
            <a:ext cx="3549900" cy="845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6" name="Google Shape;476;p54"/>
          <p:cNvSpPr txBox="1"/>
          <p:nvPr>
            <p:ph idx="3" type="subTitle"/>
          </p:nvPr>
        </p:nvSpPr>
        <p:spPr>
          <a:xfrm>
            <a:off x="4572040" y="2427800"/>
            <a:ext cx="3549900" cy="845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7" name="Google Shape;477;p54"/>
          <p:cNvSpPr txBox="1"/>
          <p:nvPr>
            <p:ph idx="4" type="subTitle"/>
          </p:nvPr>
        </p:nvSpPr>
        <p:spPr>
          <a:xfrm>
            <a:off x="1022063" y="3763112"/>
            <a:ext cx="3549900" cy="845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8" name="Google Shape;478;p54"/>
          <p:cNvSpPr txBox="1"/>
          <p:nvPr>
            <p:ph idx="5" type="subTitle"/>
          </p:nvPr>
        </p:nvSpPr>
        <p:spPr>
          <a:xfrm>
            <a:off x="4572040" y="3763112"/>
            <a:ext cx="3549900" cy="845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9" name="Google Shape;479;p54"/>
          <p:cNvSpPr txBox="1"/>
          <p:nvPr>
            <p:ph idx="6" type="subTitle"/>
          </p:nvPr>
        </p:nvSpPr>
        <p:spPr>
          <a:xfrm>
            <a:off x="1022063" y="3377431"/>
            <a:ext cx="3549900" cy="470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480" name="Google Shape;480;p54"/>
          <p:cNvSpPr txBox="1"/>
          <p:nvPr>
            <p:ph idx="7" type="subTitle"/>
          </p:nvPr>
        </p:nvSpPr>
        <p:spPr>
          <a:xfrm>
            <a:off x="4572033" y="2041922"/>
            <a:ext cx="3549900" cy="470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481" name="Google Shape;481;p54"/>
          <p:cNvSpPr txBox="1"/>
          <p:nvPr>
            <p:ph idx="8" type="subTitle"/>
          </p:nvPr>
        </p:nvSpPr>
        <p:spPr>
          <a:xfrm>
            <a:off x="4572033" y="3377431"/>
            <a:ext cx="3549900" cy="470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grpSp>
        <p:nvGrpSpPr>
          <p:cNvPr id="482" name="Google Shape;482;p54"/>
          <p:cNvGrpSpPr/>
          <p:nvPr/>
        </p:nvGrpSpPr>
        <p:grpSpPr>
          <a:xfrm>
            <a:off x="6283938" y="3371106"/>
            <a:ext cx="3697362" cy="2253495"/>
            <a:chOff x="6283938" y="3371106"/>
            <a:chExt cx="3697362" cy="2253495"/>
          </a:xfrm>
        </p:grpSpPr>
        <p:pic>
          <p:nvPicPr>
            <p:cNvPr id="483" name="Google Shape;483;p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599363">
              <a:off x="6336042" y="4744697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8452186">
              <a:off x="8517849" y="3508811"/>
              <a:ext cx="1042352" cy="1704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5" name="Google Shape;485;p54"/>
          <p:cNvSpPr/>
          <p:nvPr>
            <p:ph idx="9" type="pic"/>
          </p:nvPr>
        </p:nvSpPr>
        <p:spPr>
          <a:xfrm>
            <a:off x="1022075" y="1057275"/>
            <a:ext cx="7099800" cy="908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89" name="Google Shape;489;p55"/>
          <p:cNvSpPr txBox="1"/>
          <p:nvPr>
            <p:ph idx="1" type="subTitle"/>
          </p:nvPr>
        </p:nvSpPr>
        <p:spPr>
          <a:xfrm>
            <a:off x="873197" y="1737255"/>
            <a:ext cx="24591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0" name="Google Shape;490;p55"/>
          <p:cNvSpPr txBox="1"/>
          <p:nvPr>
            <p:ph idx="2" type="subTitle"/>
          </p:nvPr>
        </p:nvSpPr>
        <p:spPr>
          <a:xfrm>
            <a:off x="3342450" y="1737255"/>
            <a:ext cx="24591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1" name="Google Shape;491;p55"/>
          <p:cNvSpPr txBox="1"/>
          <p:nvPr>
            <p:ph idx="3" type="subTitle"/>
          </p:nvPr>
        </p:nvSpPr>
        <p:spPr>
          <a:xfrm>
            <a:off x="5811703" y="1737267"/>
            <a:ext cx="24591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2" name="Google Shape;492;p55"/>
          <p:cNvSpPr txBox="1"/>
          <p:nvPr>
            <p:ph idx="4" type="subTitle"/>
          </p:nvPr>
        </p:nvSpPr>
        <p:spPr>
          <a:xfrm>
            <a:off x="873197" y="3552792"/>
            <a:ext cx="24591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3" name="Google Shape;493;p55"/>
          <p:cNvSpPr txBox="1"/>
          <p:nvPr>
            <p:ph idx="5" type="subTitle"/>
          </p:nvPr>
        </p:nvSpPr>
        <p:spPr>
          <a:xfrm>
            <a:off x="3342450" y="3552792"/>
            <a:ext cx="24591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4" name="Google Shape;494;p55"/>
          <p:cNvSpPr txBox="1"/>
          <p:nvPr>
            <p:ph idx="6" type="subTitle"/>
          </p:nvPr>
        </p:nvSpPr>
        <p:spPr>
          <a:xfrm>
            <a:off x="5811703" y="3552792"/>
            <a:ext cx="24591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5" name="Google Shape;495;p55"/>
          <p:cNvSpPr txBox="1"/>
          <p:nvPr>
            <p:ph idx="7" type="subTitle"/>
          </p:nvPr>
        </p:nvSpPr>
        <p:spPr>
          <a:xfrm>
            <a:off x="873197" y="1093925"/>
            <a:ext cx="2459100" cy="728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496" name="Google Shape;496;p55"/>
          <p:cNvSpPr txBox="1"/>
          <p:nvPr>
            <p:ph idx="8" type="subTitle"/>
          </p:nvPr>
        </p:nvSpPr>
        <p:spPr>
          <a:xfrm>
            <a:off x="3342450" y="1093925"/>
            <a:ext cx="2459100" cy="728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497" name="Google Shape;497;p55"/>
          <p:cNvSpPr txBox="1"/>
          <p:nvPr>
            <p:ph idx="9" type="subTitle"/>
          </p:nvPr>
        </p:nvSpPr>
        <p:spPr>
          <a:xfrm>
            <a:off x="5811703" y="1093925"/>
            <a:ext cx="2459100" cy="728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498" name="Google Shape;498;p55"/>
          <p:cNvSpPr txBox="1"/>
          <p:nvPr>
            <p:ph idx="13" type="subTitle"/>
          </p:nvPr>
        </p:nvSpPr>
        <p:spPr>
          <a:xfrm>
            <a:off x="873197" y="2904975"/>
            <a:ext cx="2459100" cy="728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499" name="Google Shape;499;p55"/>
          <p:cNvSpPr txBox="1"/>
          <p:nvPr>
            <p:ph idx="14" type="subTitle"/>
          </p:nvPr>
        </p:nvSpPr>
        <p:spPr>
          <a:xfrm>
            <a:off x="3342450" y="2904975"/>
            <a:ext cx="2459100" cy="728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500" name="Google Shape;500;p55"/>
          <p:cNvSpPr txBox="1"/>
          <p:nvPr>
            <p:ph idx="15" type="subTitle"/>
          </p:nvPr>
        </p:nvSpPr>
        <p:spPr>
          <a:xfrm>
            <a:off x="5811703" y="2904975"/>
            <a:ext cx="2459100" cy="728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grpSp>
        <p:nvGrpSpPr>
          <p:cNvPr id="501" name="Google Shape;501;p55"/>
          <p:cNvGrpSpPr/>
          <p:nvPr/>
        </p:nvGrpSpPr>
        <p:grpSpPr>
          <a:xfrm>
            <a:off x="-827338" y="2035550"/>
            <a:ext cx="2863738" cy="3379526"/>
            <a:chOff x="-827338" y="2035550"/>
            <a:chExt cx="2863738" cy="3379526"/>
          </a:xfrm>
        </p:grpSpPr>
        <p:grpSp>
          <p:nvGrpSpPr>
            <p:cNvPr id="502" name="Google Shape;502;p55"/>
            <p:cNvGrpSpPr/>
            <p:nvPr/>
          </p:nvGrpSpPr>
          <p:grpSpPr>
            <a:xfrm>
              <a:off x="-827338" y="3858400"/>
              <a:ext cx="2863738" cy="1556676"/>
              <a:chOff x="-827338" y="3858400"/>
              <a:chExt cx="2863738" cy="1556676"/>
            </a:xfrm>
          </p:grpSpPr>
          <p:pic>
            <p:nvPicPr>
              <p:cNvPr id="503" name="Google Shape;503;p5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1320648">
                <a:off x="1398428" y="4684925"/>
                <a:ext cx="534968" cy="6537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4" name="Google Shape;504;p5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-827338" y="3858400"/>
                <a:ext cx="1666875" cy="14239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05" name="Google Shape;505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94335">
              <a:off x="-202532" y="2086978"/>
              <a:ext cx="569668" cy="143559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56"/>
          <p:cNvSpPr txBox="1"/>
          <p:nvPr>
            <p:ph hasCustomPrompt="1" type="title"/>
          </p:nvPr>
        </p:nvSpPr>
        <p:spPr>
          <a:xfrm>
            <a:off x="796525" y="1921751"/>
            <a:ext cx="2415300" cy="7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09" name="Google Shape;509;p56"/>
          <p:cNvSpPr txBox="1"/>
          <p:nvPr>
            <p:ph idx="1" type="subTitle"/>
          </p:nvPr>
        </p:nvSpPr>
        <p:spPr>
          <a:xfrm>
            <a:off x="796525" y="2630351"/>
            <a:ext cx="24153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0" name="Google Shape;510;p56"/>
          <p:cNvSpPr txBox="1"/>
          <p:nvPr>
            <p:ph hasCustomPrompt="1" idx="2" type="title"/>
          </p:nvPr>
        </p:nvSpPr>
        <p:spPr>
          <a:xfrm>
            <a:off x="3364311" y="3076100"/>
            <a:ext cx="2415300" cy="7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1" name="Google Shape;511;p56"/>
          <p:cNvSpPr txBox="1"/>
          <p:nvPr>
            <p:ph idx="3" type="subTitle"/>
          </p:nvPr>
        </p:nvSpPr>
        <p:spPr>
          <a:xfrm>
            <a:off x="3364311" y="3784701"/>
            <a:ext cx="24153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2" name="Google Shape;512;p56"/>
          <p:cNvSpPr txBox="1"/>
          <p:nvPr>
            <p:ph hasCustomPrompt="1" idx="4" type="title"/>
          </p:nvPr>
        </p:nvSpPr>
        <p:spPr>
          <a:xfrm>
            <a:off x="5932097" y="1921750"/>
            <a:ext cx="2415300" cy="7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3" name="Google Shape;513;p56"/>
          <p:cNvSpPr txBox="1"/>
          <p:nvPr>
            <p:ph idx="5" type="subTitle"/>
          </p:nvPr>
        </p:nvSpPr>
        <p:spPr>
          <a:xfrm>
            <a:off x="5932097" y="2630350"/>
            <a:ext cx="24153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4" name="Google Shape;514;p56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15" name="Google Shape;515;p56"/>
          <p:cNvGrpSpPr/>
          <p:nvPr/>
        </p:nvGrpSpPr>
        <p:grpSpPr>
          <a:xfrm>
            <a:off x="7171800" y="2324100"/>
            <a:ext cx="2710008" cy="3332026"/>
            <a:chOff x="7171800" y="2324100"/>
            <a:chExt cx="2710008" cy="3332026"/>
          </a:xfrm>
        </p:grpSpPr>
        <p:pic>
          <p:nvPicPr>
            <p:cNvPr id="516" name="Google Shape;516;p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43951">
              <a:off x="8248650" y="4528491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7" name="Google Shape;517;p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994335">
              <a:off x="8674368" y="2375528"/>
              <a:ext cx="569668" cy="1435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8" name="Google Shape;518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1320648">
              <a:off x="7274803" y="4684925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9" name="Google Shape;519;p56"/>
          <p:cNvSpPr/>
          <p:nvPr>
            <p:ph idx="7" type="pic"/>
          </p:nvPr>
        </p:nvSpPr>
        <p:spPr>
          <a:xfrm>
            <a:off x="3364300" y="1283050"/>
            <a:ext cx="2415300" cy="1571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57"/>
          <p:cNvSpPr txBox="1"/>
          <p:nvPr>
            <p:ph type="ctrTitle"/>
          </p:nvPr>
        </p:nvSpPr>
        <p:spPr>
          <a:xfrm>
            <a:off x="4049400" y="535000"/>
            <a:ext cx="4379400" cy="10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23" name="Google Shape;523;p57"/>
          <p:cNvSpPr txBox="1"/>
          <p:nvPr>
            <p:ph idx="1" type="subTitle"/>
          </p:nvPr>
        </p:nvSpPr>
        <p:spPr>
          <a:xfrm>
            <a:off x="4049500" y="1808825"/>
            <a:ext cx="4379400" cy="12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24" name="Google Shape;524;p57"/>
          <p:cNvSpPr/>
          <p:nvPr>
            <p:ph idx="2" type="pic"/>
          </p:nvPr>
        </p:nvSpPr>
        <p:spPr>
          <a:xfrm>
            <a:off x="0" y="0"/>
            <a:ext cx="3753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25" name="Google Shape;525;p57"/>
          <p:cNvSpPr txBox="1"/>
          <p:nvPr/>
        </p:nvSpPr>
        <p:spPr>
          <a:xfrm>
            <a:off x="4049475" y="3781425"/>
            <a:ext cx="43794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lang="en" sz="1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Slidesgo</a:t>
            </a:r>
            <a:r>
              <a:rPr lang="en" sz="10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including icons by </a:t>
            </a:r>
            <a:r>
              <a:rPr b="1" lang="en" sz="10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26" name="Google Shape;526;p57"/>
          <p:cNvGrpSpPr/>
          <p:nvPr/>
        </p:nvGrpSpPr>
        <p:grpSpPr>
          <a:xfrm>
            <a:off x="4194770" y="-940399"/>
            <a:ext cx="5453255" cy="6525961"/>
            <a:chOff x="4194770" y="-940399"/>
            <a:chExt cx="5453255" cy="6525961"/>
          </a:xfrm>
        </p:grpSpPr>
        <p:pic>
          <p:nvPicPr>
            <p:cNvPr id="527" name="Google Shape;527;p5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7037278">
              <a:off x="4670150" y="-938876"/>
              <a:ext cx="1042352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8" name="Google Shape;528;p5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4465731">
              <a:off x="8224950" y="3105041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" name="Google Shape;529;p5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981150" y="-394637"/>
              <a:ext cx="1666875" cy="1423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" name="Google Shape;530;p5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4344098">
              <a:off x="7892192" y="4379228"/>
              <a:ext cx="569668" cy="1435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1" name="Google Shape;531;p5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rot="-1320648">
              <a:off x="4680628" y="4734700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4" name="Google Shape;534;p58"/>
          <p:cNvGrpSpPr/>
          <p:nvPr/>
        </p:nvGrpSpPr>
        <p:grpSpPr>
          <a:xfrm>
            <a:off x="7322345" y="1659850"/>
            <a:ext cx="2166231" cy="4266146"/>
            <a:chOff x="7322345" y="1659850"/>
            <a:chExt cx="2166231" cy="4266146"/>
          </a:xfrm>
        </p:grpSpPr>
        <p:pic>
          <p:nvPicPr>
            <p:cNvPr id="535" name="Google Shape;535;p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994335">
              <a:off x="8726018" y="2730953"/>
              <a:ext cx="569668" cy="1435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6" name="Google Shape;536;p58"/>
            <p:cNvPicPr preferRelativeResize="0"/>
            <p:nvPr/>
          </p:nvPicPr>
          <p:blipFill rotWithShape="1">
            <a:blip r:embed="rId4">
              <a:alphaModFix/>
            </a:blip>
            <a:srcRect b="19" l="0" r="0" t="19"/>
            <a:stretch/>
          </p:blipFill>
          <p:spPr>
            <a:xfrm rot="-1320648">
              <a:off x="8783928" y="1736276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7" name="Google Shape;537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7037278">
              <a:off x="7797725" y="4219499"/>
              <a:ext cx="1042352" cy="17049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0" name="Google Shape;540;p59"/>
          <p:cNvGrpSpPr/>
          <p:nvPr/>
        </p:nvGrpSpPr>
        <p:grpSpPr>
          <a:xfrm>
            <a:off x="-564775" y="-438687"/>
            <a:ext cx="2886088" cy="5720188"/>
            <a:chOff x="-564775" y="-438687"/>
            <a:chExt cx="2886088" cy="5720188"/>
          </a:xfrm>
        </p:grpSpPr>
        <p:pic>
          <p:nvPicPr>
            <p:cNvPr id="541" name="Google Shape;541;p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43951">
              <a:off x="-295275" y="4153866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2" name="Google Shape;542;p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99363">
              <a:off x="633917" y="-302491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3" name="Google Shape;543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564775" y="355175"/>
              <a:ext cx="1666875" cy="1423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3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6" name="Google Shape;546;p60"/>
          <p:cNvGrpSpPr/>
          <p:nvPr/>
        </p:nvGrpSpPr>
        <p:grpSpPr>
          <a:xfrm>
            <a:off x="-642827" y="-361374"/>
            <a:ext cx="10078127" cy="5727115"/>
            <a:chOff x="-642827" y="-361374"/>
            <a:chExt cx="10078127" cy="5727115"/>
          </a:xfrm>
        </p:grpSpPr>
        <p:pic>
          <p:nvPicPr>
            <p:cNvPr id="547" name="Google Shape;547;p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888884">
              <a:off x="-442175" y="1648824"/>
              <a:ext cx="1042351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" name="Google Shape;548;p6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37487" y="4608490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6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9658824">
              <a:off x="8647269" y="1969479"/>
              <a:ext cx="569668" cy="14355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0" name="Google Shape;550;p60"/>
            <p:cNvPicPr preferRelativeResize="0"/>
            <p:nvPr/>
          </p:nvPicPr>
          <p:blipFill rotWithShape="1">
            <a:blip r:embed="rId6">
              <a:alphaModFix/>
            </a:blip>
            <a:srcRect b="0" l="59" r="49" t="0"/>
            <a:stretch/>
          </p:blipFill>
          <p:spPr>
            <a:xfrm rot="-599362">
              <a:off x="3500942" y="-225178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62"/>
          <p:cNvSpPr txBox="1"/>
          <p:nvPr>
            <p:ph type="ctrTitle"/>
          </p:nvPr>
        </p:nvSpPr>
        <p:spPr>
          <a:xfrm>
            <a:off x="715100" y="1179050"/>
            <a:ext cx="4237800" cy="208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57" name="Google Shape;557;p62"/>
          <p:cNvSpPr txBox="1"/>
          <p:nvPr>
            <p:ph idx="1" type="subTitle"/>
          </p:nvPr>
        </p:nvSpPr>
        <p:spPr>
          <a:xfrm>
            <a:off x="715100" y="3554950"/>
            <a:ext cx="42378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58" name="Google Shape;558;p62"/>
          <p:cNvSpPr/>
          <p:nvPr>
            <p:ph idx="2" type="pic"/>
          </p:nvPr>
        </p:nvSpPr>
        <p:spPr>
          <a:xfrm>
            <a:off x="5546700" y="-9525"/>
            <a:ext cx="3597300" cy="5162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559" name="Google Shape;559;p62"/>
          <p:cNvGrpSpPr/>
          <p:nvPr/>
        </p:nvGrpSpPr>
        <p:grpSpPr>
          <a:xfrm>
            <a:off x="-401323" y="-888975"/>
            <a:ext cx="5858180" cy="6386650"/>
            <a:chOff x="-401323" y="-888975"/>
            <a:chExt cx="5858180" cy="6386650"/>
          </a:xfrm>
        </p:grpSpPr>
        <p:pic>
          <p:nvPicPr>
            <p:cNvPr id="560" name="Google Shape;560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43951">
              <a:off x="-295275" y="4153866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1" name="Google Shape;561;p6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994335">
              <a:off x="-208432" y="1629778"/>
              <a:ext cx="569668" cy="1435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2" name="Google Shape;562;p6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1320648">
              <a:off x="146728" y="183700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" name="Google Shape;563;p6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599363">
              <a:off x="2624642" y="4617772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" name="Google Shape;564;p6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7037278">
              <a:off x="3939125" y="-792651"/>
              <a:ext cx="1042352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5" name="Google Shape;565;p6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238250" y="-888975"/>
              <a:ext cx="1666875" cy="1423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63"/>
          <p:cNvSpPr txBox="1"/>
          <p:nvPr>
            <p:ph type="title"/>
          </p:nvPr>
        </p:nvSpPr>
        <p:spPr>
          <a:xfrm>
            <a:off x="715100" y="2995237"/>
            <a:ext cx="4438800" cy="7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569" name="Google Shape;569;p63"/>
          <p:cNvSpPr txBox="1"/>
          <p:nvPr>
            <p:ph hasCustomPrompt="1" idx="2" type="title"/>
          </p:nvPr>
        </p:nvSpPr>
        <p:spPr>
          <a:xfrm>
            <a:off x="2389550" y="1445363"/>
            <a:ext cx="1089900" cy="931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70" name="Google Shape;570;p63"/>
          <p:cNvSpPr/>
          <p:nvPr>
            <p:ph idx="3" type="pic"/>
          </p:nvPr>
        </p:nvSpPr>
        <p:spPr>
          <a:xfrm>
            <a:off x="5528600" y="0"/>
            <a:ext cx="3615300" cy="5155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571" name="Google Shape;571;p63"/>
          <p:cNvGrpSpPr/>
          <p:nvPr/>
        </p:nvGrpSpPr>
        <p:grpSpPr>
          <a:xfrm>
            <a:off x="-584702" y="-283510"/>
            <a:ext cx="4734576" cy="5765146"/>
            <a:chOff x="-584702" y="-283510"/>
            <a:chExt cx="4734576" cy="5765146"/>
          </a:xfrm>
        </p:grpSpPr>
        <p:pic>
          <p:nvPicPr>
            <p:cNvPr id="572" name="Google Shape;572;p6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95425" y="-283510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3" name="Google Shape;573;p6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4344098">
              <a:off x="2908942" y="4275303"/>
              <a:ext cx="569668" cy="1435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4" name="Google Shape;574;p6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534401">
              <a:off x="-87847" y="1736176"/>
              <a:ext cx="534969" cy="653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5" name="Google Shape;575;p63"/>
            <p:cNvPicPr preferRelativeResize="0"/>
            <p:nvPr/>
          </p:nvPicPr>
          <p:blipFill rotWithShape="1">
            <a:blip r:embed="rId6">
              <a:alphaModFix/>
            </a:blip>
            <a:srcRect b="0" l="59" r="49" t="0"/>
            <a:stretch/>
          </p:blipFill>
          <p:spPr>
            <a:xfrm rot="-599362">
              <a:off x="-318583" y="-86378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6" name="Google Shape;576;p6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888884">
              <a:off x="-384050" y="3573574"/>
              <a:ext cx="1042351" cy="17049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6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80" name="Google Shape;580;p64"/>
          <p:cNvSpPr txBox="1"/>
          <p:nvPr>
            <p:ph idx="1" type="body"/>
          </p:nvPr>
        </p:nvSpPr>
        <p:spPr>
          <a:xfrm>
            <a:off x="720000" y="1152475"/>
            <a:ext cx="77040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581" name="Google Shape;581;p64"/>
          <p:cNvGrpSpPr/>
          <p:nvPr/>
        </p:nvGrpSpPr>
        <p:grpSpPr>
          <a:xfrm>
            <a:off x="6925144" y="3589919"/>
            <a:ext cx="2596677" cy="2304448"/>
            <a:chOff x="6925144" y="3589919"/>
            <a:chExt cx="2596677" cy="2304448"/>
          </a:xfrm>
        </p:grpSpPr>
        <p:pic>
          <p:nvPicPr>
            <p:cNvPr id="582" name="Google Shape;582;p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385713">
              <a:off x="8387300" y="3642911"/>
              <a:ext cx="1042351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3" name="Google Shape;583;p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3263544">
              <a:off x="7389743" y="4527078"/>
              <a:ext cx="569667" cy="143559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65"/>
          <p:cNvSpPr txBox="1"/>
          <p:nvPr>
            <p:ph idx="1" type="subTitle"/>
          </p:nvPr>
        </p:nvSpPr>
        <p:spPr>
          <a:xfrm>
            <a:off x="2503981" y="2096675"/>
            <a:ext cx="29076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587" name="Google Shape;587;p65"/>
          <p:cNvSpPr txBox="1"/>
          <p:nvPr>
            <p:ph idx="2" type="subTitle"/>
          </p:nvPr>
        </p:nvSpPr>
        <p:spPr>
          <a:xfrm>
            <a:off x="5516381" y="2096675"/>
            <a:ext cx="29076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588" name="Google Shape;588;p65"/>
          <p:cNvSpPr txBox="1"/>
          <p:nvPr>
            <p:ph idx="3" type="subTitle"/>
          </p:nvPr>
        </p:nvSpPr>
        <p:spPr>
          <a:xfrm>
            <a:off x="2503994" y="2733875"/>
            <a:ext cx="2907600" cy="14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89" name="Google Shape;589;p65"/>
          <p:cNvSpPr txBox="1"/>
          <p:nvPr>
            <p:ph idx="4" type="subTitle"/>
          </p:nvPr>
        </p:nvSpPr>
        <p:spPr>
          <a:xfrm>
            <a:off x="5516394" y="2733875"/>
            <a:ext cx="2907600" cy="14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90" name="Google Shape;590;p6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91" name="Google Shape;591;p65"/>
          <p:cNvSpPr/>
          <p:nvPr>
            <p:ph idx="5" type="pic"/>
          </p:nvPr>
        </p:nvSpPr>
        <p:spPr>
          <a:xfrm>
            <a:off x="0" y="1711625"/>
            <a:ext cx="2162100" cy="2896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592" name="Google Shape;592;p65"/>
          <p:cNvGrpSpPr/>
          <p:nvPr/>
        </p:nvGrpSpPr>
        <p:grpSpPr>
          <a:xfrm>
            <a:off x="7391400" y="-841350"/>
            <a:ext cx="2703447" cy="3089840"/>
            <a:chOff x="7391400" y="-841350"/>
            <a:chExt cx="2703447" cy="3089840"/>
          </a:xfrm>
        </p:grpSpPr>
        <p:pic>
          <p:nvPicPr>
            <p:cNvPr id="593" name="Google Shape;593;p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8748636">
              <a:off x="8663526" y="397975"/>
              <a:ext cx="1042351" cy="17049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4" name="Google Shape;594;p6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91400" y="-841350"/>
              <a:ext cx="1666875" cy="1423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6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98" name="Google Shape;598;p66"/>
          <p:cNvGrpSpPr/>
          <p:nvPr/>
        </p:nvGrpSpPr>
        <p:grpSpPr>
          <a:xfrm>
            <a:off x="-946875" y="-822749"/>
            <a:ext cx="3280507" cy="2318688"/>
            <a:chOff x="-946875" y="-822749"/>
            <a:chExt cx="3280507" cy="2318688"/>
          </a:xfrm>
        </p:grpSpPr>
        <p:pic>
          <p:nvPicPr>
            <p:cNvPr id="599" name="Google Shape;599;p6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7037278">
              <a:off x="815900" y="-821226"/>
              <a:ext cx="1042352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0" name="Google Shape;600;p6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946875" y="71963"/>
              <a:ext cx="1666875" cy="1423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67"/>
          <p:cNvSpPr txBox="1"/>
          <p:nvPr>
            <p:ph type="title"/>
          </p:nvPr>
        </p:nvSpPr>
        <p:spPr>
          <a:xfrm>
            <a:off x="3749472" y="1054925"/>
            <a:ext cx="395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04" name="Google Shape;604;p67"/>
          <p:cNvSpPr txBox="1"/>
          <p:nvPr>
            <p:ph idx="1" type="body"/>
          </p:nvPr>
        </p:nvSpPr>
        <p:spPr>
          <a:xfrm>
            <a:off x="3749475" y="2025175"/>
            <a:ext cx="3956400" cy="20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605" name="Google Shape;605;p67"/>
          <p:cNvSpPr/>
          <p:nvPr>
            <p:ph idx="2" type="pic"/>
          </p:nvPr>
        </p:nvSpPr>
        <p:spPr>
          <a:xfrm>
            <a:off x="0" y="0"/>
            <a:ext cx="35244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606" name="Google Shape;606;p67"/>
          <p:cNvGrpSpPr/>
          <p:nvPr/>
        </p:nvGrpSpPr>
        <p:grpSpPr>
          <a:xfrm>
            <a:off x="7792238" y="2593306"/>
            <a:ext cx="1739499" cy="2783220"/>
            <a:chOff x="7792238" y="2593306"/>
            <a:chExt cx="1739499" cy="2783220"/>
          </a:xfrm>
        </p:grpSpPr>
        <p:pic>
          <p:nvPicPr>
            <p:cNvPr id="607" name="Google Shape;607;p67"/>
            <p:cNvPicPr preferRelativeResize="0"/>
            <p:nvPr/>
          </p:nvPicPr>
          <p:blipFill rotWithShape="1">
            <a:blip r:embed="rId3">
              <a:alphaModFix/>
            </a:blip>
            <a:srcRect b="0" l="59" r="49" t="0"/>
            <a:stretch/>
          </p:blipFill>
          <p:spPr>
            <a:xfrm rot="-599362">
              <a:off x="7844342" y="4496622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" name="Google Shape;608;p6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4465731">
              <a:off x="8082900" y="3065016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oogle Shape;610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1" name="Google Shape;611;p68"/>
          <p:cNvGrpSpPr/>
          <p:nvPr/>
        </p:nvGrpSpPr>
        <p:grpSpPr>
          <a:xfrm>
            <a:off x="-373984" y="-888975"/>
            <a:ext cx="9862560" cy="6386650"/>
            <a:chOff x="-373984" y="-888975"/>
            <a:chExt cx="9862560" cy="6386650"/>
          </a:xfrm>
        </p:grpSpPr>
        <p:pic>
          <p:nvPicPr>
            <p:cNvPr id="612" name="Google Shape;612;p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43951">
              <a:off x="-295275" y="4153866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3" name="Google Shape;613;p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994335">
              <a:off x="8726018" y="3121478"/>
              <a:ext cx="569668" cy="1435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" name="Google Shape;614;p6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1320648">
              <a:off x="146728" y="183700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5" name="Google Shape;615;p6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599363">
              <a:off x="2624642" y="4617772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6" name="Google Shape;616;p6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7037278">
              <a:off x="7053800" y="-792651"/>
              <a:ext cx="1042352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7" name="Google Shape;617;p6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848125" y="-888975"/>
              <a:ext cx="1666875" cy="14239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8" name="Google Shape;618;p6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Google Shape;620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1" name="Google Shape;621;p69"/>
          <p:cNvGrpSpPr/>
          <p:nvPr/>
        </p:nvGrpSpPr>
        <p:grpSpPr>
          <a:xfrm>
            <a:off x="-566013" y="-794174"/>
            <a:ext cx="10476396" cy="6344628"/>
            <a:chOff x="-566013" y="-794174"/>
            <a:chExt cx="10476396" cy="6344628"/>
          </a:xfrm>
        </p:grpSpPr>
        <p:pic>
          <p:nvPicPr>
            <p:cNvPr id="622" name="Google Shape;622;p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43951">
              <a:off x="8277225" y="2193128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3" name="Google Shape;623;p6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4432877">
              <a:off x="6039968" y="4359728"/>
              <a:ext cx="569667" cy="1435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4" name="Google Shape;624;p6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1320648">
              <a:off x="-215222" y="1438450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5" name="Google Shape;625;p6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599363">
              <a:off x="2053142" y="-312016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6" name="Google Shape;626;p6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7037278">
              <a:off x="7053800" y="-792651"/>
              <a:ext cx="1042352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7" name="Google Shape;627;p6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-566013" y="4126475"/>
              <a:ext cx="1666875" cy="14239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8" name="Google Shape;628;p69"/>
          <p:cNvSpPr txBox="1"/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9" name="Google Shape;629;p69"/>
          <p:cNvSpPr txBox="1"/>
          <p:nvPr>
            <p:ph idx="1" type="subTitle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7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32" name="Google Shape;632;p70"/>
          <p:cNvSpPr txBox="1"/>
          <p:nvPr>
            <p:ph type="title"/>
          </p:nvPr>
        </p:nvSpPr>
        <p:spPr>
          <a:xfrm>
            <a:off x="1805400" y="4173975"/>
            <a:ext cx="5533200" cy="434400"/>
          </a:xfrm>
          <a:prstGeom prst="rect">
            <a:avLst/>
          </a:prstGeom>
          <a:solidFill>
            <a:schemeClr val="accent3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71"/>
          <p:cNvSpPr txBox="1"/>
          <p:nvPr>
            <p:ph hasCustomPrompt="1" type="title"/>
          </p:nvPr>
        </p:nvSpPr>
        <p:spPr>
          <a:xfrm>
            <a:off x="1284000" y="994375"/>
            <a:ext cx="6576000" cy="11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36" name="Google Shape;636;p71"/>
          <p:cNvSpPr txBox="1"/>
          <p:nvPr>
            <p:ph idx="1" type="subTitle"/>
          </p:nvPr>
        </p:nvSpPr>
        <p:spPr>
          <a:xfrm>
            <a:off x="1284000" y="2410320"/>
            <a:ext cx="6576000" cy="4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37" name="Google Shape;637;p71"/>
          <p:cNvSpPr/>
          <p:nvPr>
            <p:ph idx="2" type="pic"/>
          </p:nvPr>
        </p:nvSpPr>
        <p:spPr>
          <a:xfrm>
            <a:off x="1" y="3162775"/>
            <a:ext cx="9144000" cy="1980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638" name="Google Shape;638;p71"/>
          <p:cNvGrpSpPr/>
          <p:nvPr/>
        </p:nvGrpSpPr>
        <p:grpSpPr>
          <a:xfrm>
            <a:off x="-642827" y="-361374"/>
            <a:ext cx="9973935" cy="2362770"/>
            <a:chOff x="-642827" y="-361374"/>
            <a:chExt cx="9973935" cy="2362770"/>
          </a:xfrm>
        </p:grpSpPr>
        <p:pic>
          <p:nvPicPr>
            <p:cNvPr id="639" name="Google Shape;639;p7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888884">
              <a:off x="-442175" y="191499"/>
              <a:ext cx="1042351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0" name="Google Shape;640;p7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51937" y="-312485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1" name="Google Shape;641;p7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8702113">
              <a:off x="8401494" y="120229"/>
              <a:ext cx="569667" cy="14355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2" name="Google Shape;642;p71"/>
            <p:cNvPicPr preferRelativeResize="0"/>
            <p:nvPr/>
          </p:nvPicPr>
          <p:blipFill rotWithShape="1">
            <a:blip r:embed="rId6">
              <a:alphaModFix/>
            </a:blip>
            <a:srcRect b="0" l="59" r="49" t="0"/>
            <a:stretch/>
          </p:blipFill>
          <p:spPr>
            <a:xfrm rot="-599362">
              <a:off x="1691192" y="-225178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7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47" name="Google Shape;647;p73"/>
          <p:cNvSpPr txBox="1"/>
          <p:nvPr>
            <p:ph hasCustomPrompt="1" idx="2" type="title"/>
          </p:nvPr>
        </p:nvSpPr>
        <p:spPr>
          <a:xfrm>
            <a:off x="2211803" y="1327550"/>
            <a:ext cx="875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8" name="Google Shape;648;p73"/>
          <p:cNvSpPr txBox="1"/>
          <p:nvPr>
            <p:ph hasCustomPrompt="1" idx="3" type="title"/>
          </p:nvPr>
        </p:nvSpPr>
        <p:spPr>
          <a:xfrm>
            <a:off x="6070149" y="1327550"/>
            <a:ext cx="875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9" name="Google Shape;649;p73"/>
          <p:cNvSpPr txBox="1"/>
          <p:nvPr>
            <p:ph hasCustomPrompt="1" idx="4" type="title"/>
          </p:nvPr>
        </p:nvSpPr>
        <p:spPr>
          <a:xfrm>
            <a:off x="2211803" y="2484034"/>
            <a:ext cx="875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0" name="Google Shape;650;p73"/>
          <p:cNvSpPr txBox="1"/>
          <p:nvPr>
            <p:ph hasCustomPrompt="1" idx="5" type="title"/>
          </p:nvPr>
        </p:nvSpPr>
        <p:spPr>
          <a:xfrm>
            <a:off x="6070149" y="2484011"/>
            <a:ext cx="875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1" name="Google Shape;651;p73"/>
          <p:cNvSpPr txBox="1"/>
          <p:nvPr>
            <p:ph hasCustomPrompt="1" idx="6" type="title"/>
          </p:nvPr>
        </p:nvSpPr>
        <p:spPr>
          <a:xfrm>
            <a:off x="2211803" y="3640575"/>
            <a:ext cx="875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2" name="Google Shape;652;p73"/>
          <p:cNvSpPr txBox="1"/>
          <p:nvPr>
            <p:ph hasCustomPrompt="1" idx="7" type="title"/>
          </p:nvPr>
        </p:nvSpPr>
        <p:spPr>
          <a:xfrm>
            <a:off x="6070149" y="3640874"/>
            <a:ext cx="875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3" name="Google Shape;653;p73"/>
          <p:cNvSpPr txBox="1"/>
          <p:nvPr>
            <p:ph idx="1" type="subTitle"/>
          </p:nvPr>
        </p:nvSpPr>
        <p:spPr>
          <a:xfrm>
            <a:off x="720059" y="1803433"/>
            <a:ext cx="3832200" cy="4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654" name="Google Shape;654;p73"/>
          <p:cNvSpPr txBox="1"/>
          <p:nvPr>
            <p:ph idx="8" type="subTitle"/>
          </p:nvPr>
        </p:nvSpPr>
        <p:spPr>
          <a:xfrm>
            <a:off x="720059" y="2959981"/>
            <a:ext cx="3832200" cy="4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655" name="Google Shape;655;p73"/>
          <p:cNvSpPr txBox="1"/>
          <p:nvPr>
            <p:ph idx="9" type="subTitle"/>
          </p:nvPr>
        </p:nvSpPr>
        <p:spPr>
          <a:xfrm>
            <a:off x="720059" y="4116528"/>
            <a:ext cx="38322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656" name="Google Shape;656;p73"/>
          <p:cNvSpPr txBox="1"/>
          <p:nvPr>
            <p:ph idx="13" type="subTitle"/>
          </p:nvPr>
        </p:nvSpPr>
        <p:spPr>
          <a:xfrm>
            <a:off x="4591741" y="1803523"/>
            <a:ext cx="3832200" cy="4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657" name="Google Shape;657;p73"/>
          <p:cNvSpPr txBox="1"/>
          <p:nvPr>
            <p:ph idx="14" type="subTitle"/>
          </p:nvPr>
        </p:nvSpPr>
        <p:spPr>
          <a:xfrm>
            <a:off x="4591741" y="2959996"/>
            <a:ext cx="3832200" cy="4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658" name="Google Shape;658;p73"/>
          <p:cNvSpPr txBox="1"/>
          <p:nvPr>
            <p:ph idx="15" type="subTitle"/>
          </p:nvPr>
        </p:nvSpPr>
        <p:spPr>
          <a:xfrm>
            <a:off x="4591741" y="4116800"/>
            <a:ext cx="38322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grpSp>
        <p:nvGrpSpPr>
          <p:cNvPr id="659" name="Google Shape;659;p73"/>
          <p:cNvGrpSpPr/>
          <p:nvPr/>
        </p:nvGrpSpPr>
        <p:grpSpPr>
          <a:xfrm>
            <a:off x="-390525" y="2834300"/>
            <a:ext cx="1666875" cy="2571913"/>
            <a:chOff x="-390525" y="2834300"/>
            <a:chExt cx="1666875" cy="2571913"/>
          </a:xfrm>
        </p:grpSpPr>
        <p:pic>
          <p:nvPicPr>
            <p:cNvPr id="660" name="Google Shape;660;p7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390525" y="3982238"/>
              <a:ext cx="1666875" cy="1423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1" name="Google Shape;661;p73"/>
            <p:cNvPicPr preferRelativeResize="0"/>
            <p:nvPr/>
          </p:nvPicPr>
          <p:blipFill rotWithShape="1">
            <a:blip r:embed="rId4">
              <a:alphaModFix/>
            </a:blip>
            <a:srcRect b="19" l="0" r="0" t="19"/>
            <a:stretch/>
          </p:blipFill>
          <p:spPr>
            <a:xfrm rot="-1320648">
              <a:off x="-71722" y="2910726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7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665" name="Google Shape;665;p74"/>
          <p:cNvGrpSpPr/>
          <p:nvPr/>
        </p:nvGrpSpPr>
        <p:grpSpPr>
          <a:xfrm>
            <a:off x="7668622" y="3009262"/>
            <a:ext cx="2448470" cy="2649823"/>
            <a:chOff x="7668622" y="3009262"/>
            <a:chExt cx="2448470" cy="2649823"/>
          </a:xfrm>
        </p:grpSpPr>
        <p:pic>
          <p:nvPicPr>
            <p:cNvPr id="666" name="Google Shape;666;p7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2500693">
              <a:off x="8507600" y="3430241"/>
              <a:ext cx="1554449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7" name="Google Shape;667;p7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3495569">
              <a:off x="8144068" y="4321429"/>
              <a:ext cx="569668" cy="143559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Google Shape;669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75"/>
          <p:cNvSpPr txBox="1"/>
          <p:nvPr>
            <p:ph idx="1" type="subTitle"/>
          </p:nvPr>
        </p:nvSpPr>
        <p:spPr>
          <a:xfrm>
            <a:off x="4599700" y="1307650"/>
            <a:ext cx="3829200" cy="9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71" name="Google Shape;671;p75"/>
          <p:cNvSpPr txBox="1"/>
          <p:nvPr>
            <p:ph type="title"/>
          </p:nvPr>
        </p:nvSpPr>
        <p:spPr>
          <a:xfrm>
            <a:off x="4599700" y="535000"/>
            <a:ext cx="3829200" cy="6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2" name="Google Shape;672;p75"/>
          <p:cNvSpPr/>
          <p:nvPr>
            <p:ph idx="2" type="pic"/>
          </p:nvPr>
        </p:nvSpPr>
        <p:spPr>
          <a:xfrm>
            <a:off x="-6100" y="-3200"/>
            <a:ext cx="4119900" cy="2679600"/>
          </a:xfrm>
          <a:prstGeom prst="rect">
            <a:avLst/>
          </a:prstGeom>
          <a:noFill/>
          <a:ln>
            <a:noFill/>
          </a:ln>
        </p:spPr>
      </p:sp>
      <p:sp>
        <p:nvSpPr>
          <p:cNvPr id="673" name="Google Shape;673;p75"/>
          <p:cNvSpPr/>
          <p:nvPr>
            <p:ph idx="3" type="pic"/>
          </p:nvPr>
        </p:nvSpPr>
        <p:spPr>
          <a:xfrm>
            <a:off x="4191000" y="2746300"/>
            <a:ext cx="4953000" cy="2394000"/>
          </a:xfrm>
          <a:prstGeom prst="rect">
            <a:avLst/>
          </a:prstGeom>
          <a:noFill/>
          <a:ln>
            <a:noFill/>
          </a:ln>
        </p:spPr>
      </p:sp>
      <p:sp>
        <p:nvSpPr>
          <p:cNvPr id="674" name="Google Shape;674;p75"/>
          <p:cNvSpPr/>
          <p:nvPr>
            <p:ph idx="4" type="pic"/>
          </p:nvPr>
        </p:nvSpPr>
        <p:spPr>
          <a:xfrm>
            <a:off x="0" y="2749525"/>
            <a:ext cx="4119900" cy="2394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675" name="Google Shape;675;p75"/>
          <p:cNvGrpSpPr/>
          <p:nvPr/>
        </p:nvGrpSpPr>
        <p:grpSpPr>
          <a:xfrm>
            <a:off x="7457576" y="-976813"/>
            <a:ext cx="1942651" cy="3143602"/>
            <a:chOff x="7457576" y="-976813"/>
            <a:chExt cx="1942651" cy="3143602"/>
          </a:xfrm>
        </p:grpSpPr>
        <p:pic>
          <p:nvPicPr>
            <p:cNvPr id="676" name="Google Shape;676;p75"/>
            <p:cNvPicPr preferRelativeResize="0"/>
            <p:nvPr/>
          </p:nvPicPr>
          <p:blipFill rotWithShape="1">
            <a:blip r:embed="rId3">
              <a:alphaModFix/>
            </a:blip>
            <a:srcRect b="19" l="0" r="0" t="19"/>
            <a:stretch/>
          </p:blipFill>
          <p:spPr>
            <a:xfrm rot="-1320648">
              <a:off x="8762253" y="1436638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7" name="Google Shape;677;p7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8100004">
              <a:off x="7907726" y="-857974"/>
              <a:ext cx="1042351" cy="170497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7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81" name="Google Shape;681;p76"/>
          <p:cNvSpPr txBox="1"/>
          <p:nvPr>
            <p:ph idx="1" type="subTitle"/>
          </p:nvPr>
        </p:nvSpPr>
        <p:spPr>
          <a:xfrm>
            <a:off x="927038" y="1238250"/>
            <a:ext cx="3432300" cy="496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82" name="Google Shape;682;p76"/>
          <p:cNvSpPr txBox="1"/>
          <p:nvPr>
            <p:ph idx="2" type="subTitle"/>
          </p:nvPr>
        </p:nvSpPr>
        <p:spPr>
          <a:xfrm>
            <a:off x="927038" y="1658850"/>
            <a:ext cx="3432300" cy="11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83" name="Google Shape;683;p76"/>
          <p:cNvSpPr txBox="1"/>
          <p:nvPr>
            <p:ph idx="3" type="subTitle"/>
          </p:nvPr>
        </p:nvSpPr>
        <p:spPr>
          <a:xfrm>
            <a:off x="4784669" y="1658850"/>
            <a:ext cx="3432300" cy="11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84" name="Google Shape;684;p76"/>
          <p:cNvSpPr txBox="1"/>
          <p:nvPr>
            <p:ph idx="4" type="subTitle"/>
          </p:nvPr>
        </p:nvSpPr>
        <p:spPr>
          <a:xfrm>
            <a:off x="927039" y="3453200"/>
            <a:ext cx="3432300" cy="11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85" name="Google Shape;685;p76"/>
          <p:cNvSpPr txBox="1"/>
          <p:nvPr>
            <p:ph idx="5" type="subTitle"/>
          </p:nvPr>
        </p:nvSpPr>
        <p:spPr>
          <a:xfrm>
            <a:off x="4784669" y="1238250"/>
            <a:ext cx="3432300" cy="496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86" name="Google Shape;686;p76"/>
          <p:cNvSpPr txBox="1"/>
          <p:nvPr>
            <p:ph idx="6" type="subTitle"/>
          </p:nvPr>
        </p:nvSpPr>
        <p:spPr>
          <a:xfrm>
            <a:off x="927039" y="3032600"/>
            <a:ext cx="3432300" cy="496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687" name="Google Shape;687;p76"/>
          <p:cNvGrpSpPr/>
          <p:nvPr/>
        </p:nvGrpSpPr>
        <p:grpSpPr>
          <a:xfrm>
            <a:off x="-974059" y="3054063"/>
            <a:ext cx="1711867" cy="2141988"/>
            <a:chOff x="-974059" y="3054063"/>
            <a:chExt cx="1711867" cy="2141988"/>
          </a:xfrm>
        </p:grpSpPr>
        <p:pic>
          <p:nvPicPr>
            <p:cNvPr id="688" name="Google Shape;688;p7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43951">
              <a:off x="-895350" y="4068416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9" name="Google Shape;689;p76"/>
            <p:cNvPicPr preferRelativeResize="0"/>
            <p:nvPr/>
          </p:nvPicPr>
          <p:blipFill rotWithShape="1">
            <a:blip r:embed="rId4">
              <a:alphaModFix/>
            </a:blip>
            <a:srcRect b="19" l="0" r="0" t="19"/>
            <a:stretch/>
          </p:blipFill>
          <p:spPr>
            <a:xfrm rot="-1320648">
              <a:off x="-71722" y="3130488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0" name="Google Shape;690;p76"/>
          <p:cNvSpPr/>
          <p:nvPr>
            <p:ph idx="7" type="pic"/>
          </p:nvPr>
        </p:nvSpPr>
        <p:spPr>
          <a:xfrm>
            <a:off x="4784675" y="2994500"/>
            <a:ext cx="3432300" cy="1614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7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94" name="Google Shape;694;p77"/>
          <p:cNvSpPr txBox="1"/>
          <p:nvPr>
            <p:ph idx="1" type="subTitle"/>
          </p:nvPr>
        </p:nvSpPr>
        <p:spPr>
          <a:xfrm>
            <a:off x="5898088" y="1985125"/>
            <a:ext cx="2530800" cy="45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695" name="Google Shape;695;p77"/>
          <p:cNvSpPr txBox="1"/>
          <p:nvPr>
            <p:ph idx="2" type="subTitle"/>
          </p:nvPr>
        </p:nvSpPr>
        <p:spPr>
          <a:xfrm>
            <a:off x="3309061" y="1985125"/>
            <a:ext cx="2530800" cy="45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696" name="Google Shape;696;p77"/>
          <p:cNvSpPr txBox="1"/>
          <p:nvPr>
            <p:ph idx="3" type="subTitle"/>
          </p:nvPr>
        </p:nvSpPr>
        <p:spPr>
          <a:xfrm>
            <a:off x="720000" y="1985123"/>
            <a:ext cx="2530800" cy="45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697" name="Google Shape;697;p77"/>
          <p:cNvSpPr txBox="1"/>
          <p:nvPr>
            <p:ph idx="4" type="subTitle"/>
          </p:nvPr>
        </p:nvSpPr>
        <p:spPr>
          <a:xfrm>
            <a:off x="5898088" y="1172725"/>
            <a:ext cx="2530800" cy="88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98" name="Google Shape;698;p77"/>
          <p:cNvSpPr txBox="1"/>
          <p:nvPr>
            <p:ph idx="5" type="subTitle"/>
          </p:nvPr>
        </p:nvSpPr>
        <p:spPr>
          <a:xfrm>
            <a:off x="3309044" y="1172950"/>
            <a:ext cx="2530800" cy="88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99" name="Google Shape;699;p77"/>
          <p:cNvSpPr txBox="1"/>
          <p:nvPr>
            <p:ph idx="6" type="subTitle"/>
          </p:nvPr>
        </p:nvSpPr>
        <p:spPr>
          <a:xfrm>
            <a:off x="720000" y="1172800"/>
            <a:ext cx="2530800" cy="88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700" name="Google Shape;700;p77"/>
          <p:cNvGrpSpPr/>
          <p:nvPr/>
        </p:nvGrpSpPr>
        <p:grpSpPr>
          <a:xfrm>
            <a:off x="7343042" y="-351587"/>
            <a:ext cx="1826833" cy="1603188"/>
            <a:chOff x="7343042" y="-351587"/>
            <a:chExt cx="1826833" cy="1603188"/>
          </a:xfrm>
        </p:grpSpPr>
        <p:pic>
          <p:nvPicPr>
            <p:cNvPr id="701" name="Google Shape;701;p77"/>
            <p:cNvPicPr preferRelativeResize="0"/>
            <p:nvPr/>
          </p:nvPicPr>
          <p:blipFill rotWithShape="1">
            <a:blip r:embed="rId3">
              <a:alphaModFix/>
            </a:blip>
            <a:srcRect b="0" l="59" r="49" t="0"/>
            <a:stretch/>
          </p:blipFill>
          <p:spPr>
            <a:xfrm rot="-33">
              <a:off x="7343042" y="-351579"/>
              <a:ext cx="1635291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" name="Google Shape;702;p7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320648">
              <a:off x="8531903" y="521450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3" name="Google Shape;703;p77"/>
          <p:cNvSpPr/>
          <p:nvPr>
            <p:ph idx="7" type="pic"/>
          </p:nvPr>
        </p:nvSpPr>
        <p:spPr>
          <a:xfrm>
            <a:off x="720000" y="2522700"/>
            <a:ext cx="2530800" cy="2620800"/>
          </a:xfrm>
          <a:prstGeom prst="rect">
            <a:avLst/>
          </a:prstGeom>
          <a:noFill/>
          <a:ln>
            <a:noFill/>
          </a:ln>
        </p:spPr>
      </p:sp>
      <p:sp>
        <p:nvSpPr>
          <p:cNvPr id="704" name="Google Shape;704;p77"/>
          <p:cNvSpPr/>
          <p:nvPr>
            <p:ph idx="8" type="pic"/>
          </p:nvPr>
        </p:nvSpPr>
        <p:spPr>
          <a:xfrm>
            <a:off x="3306600" y="2522700"/>
            <a:ext cx="2530800" cy="2620800"/>
          </a:xfrm>
          <a:prstGeom prst="rect">
            <a:avLst/>
          </a:prstGeom>
          <a:noFill/>
          <a:ln>
            <a:noFill/>
          </a:ln>
        </p:spPr>
      </p:sp>
      <p:sp>
        <p:nvSpPr>
          <p:cNvPr id="705" name="Google Shape;705;p77"/>
          <p:cNvSpPr/>
          <p:nvPr>
            <p:ph idx="9" type="pic"/>
          </p:nvPr>
        </p:nvSpPr>
        <p:spPr>
          <a:xfrm>
            <a:off x="5893200" y="2522700"/>
            <a:ext cx="2530800" cy="2620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7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09" name="Google Shape;709;p78"/>
          <p:cNvSpPr txBox="1"/>
          <p:nvPr>
            <p:ph idx="1" type="subTitle"/>
          </p:nvPr>
        </p:nvSpPr>
        <p:spPr>
          <a:xfrm>
            <a:off x="1022063" y="2041922"/>
            <a:ext cx="3549900" cy="470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710" name="Google Shape;710;p78"/>
          <p:cNvSpPr txBox="1"/>
          <p:nvPr>
            <p:ph idx="2" type="subTitle"/>
          </p:nvPr>
        </p:nvSpPr>
        <p:spPr>
          <a:xfrm>
            <a:off x="1022063" y="2427800"/>
            <a:ext cx="3549900" cy="845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11" name="Google Shape;711;p78"/>
          <p:cNvSpPr txBox="1"/>
          <p:nvPr>
            <p:ph idx="3" type="subTitle"/>
          </p:nvPr>
        </p:nvSpPr>
        <p:spPr>
          <a:xfrm>
            <a:off x="4572040" y="2427800"/>
            <a:ext cx="3549900" cy="845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12" name="Google Shape;712;p78"/>
          <p:cNvSpPr txBox="1"/>
          <p:nvPr>
            <p:ph idx="4" type="subTitle"/>
          </p:nvPr>
        </p:nvSpPr>
        <p:spPr>
          <a:xfrm>
            <a:off x="1022063" y="3763112"/>
            <a:ext cx="3549900" cy="845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13" name="Google Shape;713;p78"/>
          <p:cNvSpPr txBox="1"/>
          <p:nvPr>
            <p:ph idx="5" type="subTitle"/>
          </p:nvPr>
        </p:nvSpPr>
        <p:spPr>
          <a:xfrm>
            <a:off x="4572040" y="3763112"/>
            <a:ext cx="3549900" cy="845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14" name="Google Shape;714;p78"/>
          <p:cNvSpPr txBox="1"/>
          <p:nvPr>
            <p:ph idx="6" type="subTitle"/>
          </p:nvPr>
        </p:nvSpPr>
        <p:spPr>
          <a:xfrm>
            <a:off x="1022063" y="3377431"/>
            <a:ext cx="3549900" cy="470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715" name="Google Shape;715;p78"/>
          <p:cNvSpPr txBox="1"/>
          <p:nvPr>
            <p:ph idx="7" type="subTitle"/>
          </p:nvPr>
        </p:nvSpPr>
        <p:spPr>
          <a:xfrm>
            <a:off x="4572033" y="2041922"/>
            <a:ext cx="3549900" cy="470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716" name="Google Shape;716;p78"/>
          <p:cNvSpPr txBox="1"/>
          <p:nvPr>
            <p:ph idx="8" type="subTitle"/>
          </p:nvPr>
        </p:nvSpPr>
        <p:spPr>
          <a:xfrm>
            <a:off x="4572033" y="3377431"/>
            <a:ext cx="3549900" cy="470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grpSp>
        <p:nvGrpSpPr>
          <p:cNvPr id="717" name="Google Shape;717;p78"/>
          <p:cNvGrpSpPr/>
          <p:nvPr/>
        </p:nvGrpSpPr>
        <p:grpSpPr>
          <a:xfrm>
            <a:off x="6283938" y="3371106"/>
            <a:ext cx="3697362" cy="2253495"/>
            <a:chOff x="6283938" y="3371106"/>
            <a:chExt cx="3697362" cy="2253495"/>
          </a:xfrm>
        </p:grpSpPr>
        <p:pic>
          <p:nvPicPr>
            <p:cNvPr id="718" name="Google Shape;718;p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599363">
              <a:off x="6336042" y="4744697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9" name="Google Shape;719;p7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8452186">
              <a:off x="8517849" y="3508811"/>
              <a:ext cx="1042352" cy="1704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0" name="Google Shape;720;p78"/>
          <p:cNvSpPr/>
          <p:nvPr>
            <p:ph idx="9" type="pic"/>
          </p:nvPr>
        </p:nvSpPr>
        <p:spPr>
          <a:xfrm>
            <a:off x="1022075" y="1057275"/>
            <a:ext cx="7099800" cy="908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7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4" name="Google Shape;724;p79"/>
          <p:cNvSpPr txBox="1"/>
          <p:nvPr>
            <p:ph idx="1" type="subTitle"/>
          </p:nvPr>
        </p:nvSpPr>
        <p:spPr>
          <a:xfrm>
            <a:off x="873197" y="1737255"/>
            <a:ext cx="24591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5" name="Google Shape;725;p79"/>
          <p:cNvSpPr txBox="1"/>
          <p:nvPr>
            <p:ph idx="2" type="subTitle"/>
          </p:nvPr>
        </p:nvSpPr>
        <p:spPr>
          <a:xfrm>
            <a:off x="3342450" y="1737255"/>
            <a:ext cx="24591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6" name="Google Shape;726;p79"/>
          <p:cNvSpPr txBox="1"/>
          <p:nvPr>
            <p:ph idx="3" type="subTitle"/>
          </p:nvPr>
        </p:nvSpPr>
        <p:spPr>
          <a:xfrm>
            <a:off x="5811703" y="1737267"/>
            <a:ext cx="24591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7" name="Google Shape;727;p79"/>
          <p:cNvSpPr txBox="1"/>
          <p:nvPr>
            <p:ph idx="4" type="subTitle"/>
          </p:nvPr>
        </p:nvSpPr>
        <p:spPr>
          <a:xfrm>
            <a:off x="873197" y="3552792"/>
            <a:ext cx="24591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8" name="Google Shape;728;p79"/>
          <p:cNvSpPr txBox="1"/>
          <p:nvPr>
            <p:ph idx="5" type="subTitle"/>
          </p:nvPr>
        </p:nvSpPr>
        <p:spPr>
          <a:xfrm>
            <a:off x="3342450" y="3552792"/>
            <a:ext cx="24591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9" name="Google Shape;729;p79"/>
          <p:cNvSpPr txBox="1"/>
          <p:nvPr>
            <p:ph idx="6" type="subTitle"/>
          </p:nvPr>
        </p:nvSpPr>
        <p:spPr>
          <a:xfrm>
            <a:off x="5811703" y="3552792"/>
            <a:ext cx="24591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30" name="Google Shape;730;p79"/>
          <p:cNvSpPr txBox="1"/>
          <p:nvPr>
            <p:ph idx="7" type="subTitle"/>
          </p:nvPr>
        </p:nvSpPr>
        <p:spPr>
          <a:xfrm>
            <a:off x="873197" y="1093925"/>
            <a:ext cx="2459100" cy="728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731" name="Google Shape;731;p79"/>
          <p:cNvSpPr txBox="1"/>
          <p:nvPr>
            <p:ph idx="8" type="subTitle"/>
          </p:nvPr>
        </p:nvSpPr>
        <p:spPr>
          <a:xfrm>
            <a:off x="3342450" y="1093925"/>
            <a:ext cx="2459100" cy="728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732" name="Google Shape;732;p79"/>
          <p:cNvSpPr txBox="1"/>
          <p:nvPr>
            <p:ph idx="9" type="subTitle"/>
          </p:nvPr>
        </p:nvSpPr>
        <p:spPr>
          <a:xfrm>
            <a:off x="5811703" y="1093925"/>
            <a:ext cx="2459100" cy="728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733" name="Google Shape;733;p79"/>
          <p:cNvSpPr txBox="1"/>
          <p:nvPr>
            <p:ph idx="13" type="subTitle"/>
          </p:nvPr>
        </p:nvSpPr>
        <p:spPr>
          <a:xfrm>
            <a:off x="873197" y="2904975"/>
            <a:ext cx="2459100" cy="728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734" name="Google Shape;734;p79"/>
          <p:cNvSpPr txBox="1"/>
          <p:nvPr>
            <p:ph idx="14" type="subTitle"/>
          </p:nvPr>
        </p:nvSpPr>
        <p:spPr>
          <a:xfrm>
            <a:off x="3342450" y="2904975"/>
            <a:ext cx="2459100" cy="728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735" name="Google Shape;735;p79"/>
          <p:cNvSpPr txBox="1"/>
          <p:nvPr>
            <p:ph idx="15" type="subTitle"/>
          </p:nvPr>
        </p:nvSpPr>
        <p:spPr>
          <a:xfrm>
            <a:off x="5811703" y="2904975"/>
            <a:ext cx="2459100" cy="728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grpSp>
        <p:nvGrpSpPr>
          <p:cNvPr id="736" name="Google Shape;736;p79"/>
          <p:cNvGrpSpPr/>
          <p:nvPr/>
        </p:nvGrpSpPr>
        <p:grpSpPr>
          <a:xfrm>
            <a:off x="-827338" y="2035550"/>
            <a:ext cx="2863738" cy="3379526"/>
            <a:chOff x="-827338" y="2035550"/>
            <a:chExt cx="2863738" cy="3379526"/>
          </a:xfrm>
        </p:grpSpPr>
        <p:grpSp>
          <p:nvGrpSpPr>
            <p:cNvPr id="737" name="Google Shape;737;p79"/>
            <p:cNvGrpSpPr/>
            <p:nvPr/>
          </p:nvGrpSpPr>
          <p:grpSpPr>
            <a:xfrm>
              <a:off x="-827338" y="3858400"/>
              <a:ext cx="2863738" cy="1556676"/>
              <a:chOff x="-827338" y="3858400"/>
              <a:chExt cx="2863738" cy="1556676"/>
            </a:xfrm>
          </p:grpSpPr>
          <p:pic>
            <p:nvPicPr>
              <p:cNvPr id="738" name="Google Shape;738;p7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1320648">
                <a:off x="1398428" y="4684925"/>
                <a:ext cx="534968" cy="6537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9" name="Google Shape;739;p7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-827338" y="3858400"/>
                <a:ext cx="1666875" cy="14239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40" name="Google Shape;740;p7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94335">
              <a:off x="-202532" y="2086978"/>
              <a:ext cx="569668" cy="143559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Google Shape;742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80"/>
          <p:cNvSpPr txBox="1"/>
          <p:nvPr>
            <p:ph hasCustomPrompt="1" type="title"/>
          </p:nvPr>
        </p:nvSpPr>
        <p:spPr>
          <a:xfrm>
            <a:off x="796525" y="1921751"/>
            <a:ext cx="2415300" cy="7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44" name="Google Shape;744;p80"/>
          <p:cNvSpPr txBox="1"/>
          <p:nvPr>
            <p:ph idx="1" type="subTitle"/>
          </p:nvPr>
        </p:nvSpPr>
        <p:spPr>
          <a:xfrm>
            <a:off x="796525" y="2630351"/>
            <a:ext cx="24153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45" name="Google Shape;745;p80"/>
          <p:cNvSpPr txBox="1"/>
          <p:nvPr>
            <p:ph hasCustomPrompt="1" idx="2" type="title"/>
          </p:nvPr>
        </p:nvSpPr>
        <p:spPr>
          <a:xfrm>
            <a:off x="3364311" y="3076100"/>
            <a:ext cx="2415300" cy="7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46" name="Google Shape;746;p80"/>
          <p:cNvSpPr txBox="1"/>
          <p:nvPr>
            <p:ph idx="3" type="subTitle"/>
          </p:nvPr>
        </p:nvSpPr>
        <p:spPr>
          <a:xfrm>
            <a:off x="3364311" y="3784701"/>
            <a:ext cx="24153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47" name="Google Shape;747;p80"/>
          <p:cNvSpPr txBox="1"/>
          <p:nvPr>
            <p:ph hasCustomPrompt="1" idx="4" type="title"/>
          </p:nvPr>
        </p:nvSpPr>
        <p:spPr>
          <a:xfrm>
            <a:off x="5932097" y="1921750"/>
            <a:ext cx="2415300" cy="7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48" name="Google Shape;748;p80"/>
          <p:cNvSpPr txBox="1"/>
          <p:nvPr>
            <p:ph idx="5" type="subTitle"/>
          </p:nvPr>
        </p:nvSpPr>
        <p:spPr>
          <a:xfrm>
            <a:off x="5932097" y="2630350"/>
            <a:ext cx="24153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49" name="Google Shape;749;p80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50" name="Google Shape;750;p80"/>
          <p:cNvGrpSpPr/>
          <p:nvPr/>
        </p:nvGrpSpPr>
        <p:grpSpPr>
          <a:xfrm>
            <a:off x="7171800" y="2324100"/>
            <a:ext cx="2710008" cy="3332026"/>
            <a:chOff x="7171800" y="2324100"/>
            <a:chExt cx="2710008" cy="3332026"/>
          </a:xfrm>
        </p:grpSpPr>
        <p:pic>
          <p:nvPicPr>
            <p:cNvPr id="751" name="Google Shape;751;p8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43951">
              <a:off x="8248650" y="4528491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2" name="Google Shape;752;p8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994335">
              <a:off x="8674368" y="2375528"/>
              <a:ext cx="569668" cy="1435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3" name="Google Shape;753;p8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1320648">
              <a:off x="7274803" y="4684925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4" name="Google Shape;754;p80"/>
          <p:cNvSpPr/>
          <p:nvPr>
            <p:ph idx="7" type="pic"/>
          </p:nvPr>
        </p:nvSpPr>
        <p:spPr>
          <a:xfrm>
            <a:off x="3364300" y="1283050"/>
            <a:ext cx="2415300" cy="1571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Google Shape;756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81"/>
          <p:cNvSpPr txBox="1"/>
          <p:nvPr>
            <p:ph type="ctrTitle"/>
          </p:nvPr>
        </p:nvSpPr>
        <p:spPr>
          <a:xfrm>
            <a:off x="4049400" y="535000"/>
            <a:ext cx="4379400" cy="10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8" name="Google Shape;758;p81"/>
          <p:cNvSpPr txBox="1"/>
          <p:nvPr>
            <p:ph idx="1" type="subTitle"/>
          </p:nvPr>
        </p:nvSpPr>
        <p:spPr>
          <a:xfrm>
            <a:off x="4049500" y="1808825"/>
            <a:ext cx="4379400" cy="12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59" name="Google Shape;759;p81"/>
          <p:cNvSpPr/>
          <p:nvPr>
            <p:ph idx="2" type="pic"/>
          </p:nvPr>
        </p:nvSpPr>
        <p:spPr>
          <a:xfrm>
            <a:off x="0" y="0"/>
            <a:ext cx="3753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60" name="Google Shape;760;p81"/>
          <p:cNvSpPr txBox="1"/>
          <p:nvPr/>
        </p:nvSpPr>
        <p:spPr>
          <a:xfrm>
            <a:off x="4049475" y="3781425"/>
            <a:ext cx="43794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lang="en" sz="1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Slidesgo</a:t>
            </a:r>
            <a:r>
              <a:rPr lang="en" sz="10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including icons by </a:t>
            </a:r>
            <a:r>
              <a:rPr b="1" lang="en" sz="10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761" name="Google Shape;761;p81"/>
          <p:cNvGrpSpPr/>
          <p:nvPr/>
        </p:nvGrpSpPr>
        <p:grpSpPr>
          <a:xfrm>
            <a:off x="4194770" y="-940399"/>
            <a:ext cx="5453255" cy="6525961"/>
            <a:chOff x="4194770" y="-940399"/>
            <a:chExt cx="5453255" cy="6525961"/>
          </a:xfrm>
        </p:grpSpPr>
        <p:pic>
          <p:nvPicPr>
            <p:cNvPr id="762" name="Google Shape;762;p8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7037278">
              <a:off x="4670150" y="-938876"/>
              <a:ext cx="1042352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3" name="Google Shape;763;p8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4465731">
              <a:off x="8224950" y="3105041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4" name="Google Shape;764;p8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981150" y="-394637"/>
              <a:ext cx="1666875" cy="1423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5" name="Google Shape;765;p8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4344098">
              <a:off x="7892192" y="4379228"/>
              <a:ext cx="569668" cy="1435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6" name="Google Shape;766;p8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rot="-1320648">
              <a:off x="4680628" y="4734700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Google Shape;768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9" name="Google Shape;769;p82"/>
          <p:cNvGrpSpPr/>
          <p:nvPr/>
        </p:nvGrpSpPr>
        <p:grpSpPr>
          <a:xfrm>
            <a:off x="7322345" y="1659850"/>
            <a:ext cx="2166231" cy="4266146"/>
            <a:chOff x="7322345" y="1659850"/>
            <a:chExt cx="2166231" cy="4266146"/>
          </a:xfrm>
        </p:grpSpPr>
        <p:pic>
          <p:nvPicPr>
            <p:cNvPr id="770" name="Google Shape;770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994335">
              <a:off x="8726018" y="2730953"/>
              <a:ext cx="569668" cy="1435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1" name="Google Shape;771;p82"/>
            <p:cNvPicPr preferRelativeResize="0"/>
            <p:nvPr/>
          </p:nvPicPr>
          <p:blipFill rotWithShape="1">
            <a:blip r:embed="rId4">
              <a:alphaModFix/>
            </a:blip>
            <a:srcRect b="19" l="0" r="0" t="19"/>
            <a:stretch/>
          </p:blipFill>
          <p:spPr>
            <a:xfrm rot="-1320648">
              <a:off x="8783928" y="1736276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2" name="Google Shape;772;p8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7037278">
              <a:off x="7797725" y="4219499"/>
              <a:ext cx="1042352" cy="17049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Google Shape;774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5" name="Google Shape;775;p83"/>
          <p:cNvGrpSpPr/>
          <p:nvPr/>
        </p:nvGrpSpPr>
        <p:grpSpPr>
          <a:xfrm>
            <a:off x="-564775" y="-438687"/>
            <a:ext cx="2886088" cy="5720188"/>
            <a:chOff x="-564775" y="-438687"/>
            <a:chExt cx="2886088" cy="5720188"/>
          </a:xfrm>
        </p:grpSpPr>
        <p:pic>
          <p:nvPicPr>
            <p:cNvPr id="776" name="Google Shape;776;p8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43951">
              <a:off x="-295275" y="4153866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7" name="Google Shape;777;p8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99363">
              <a:off x="633917" y="-302491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8" name="Google Shape;778;p8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564775" y="355175"/>
              <a:ext cx="1666875" cy="1423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3"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Google Shape;780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1" name="Google Shape;781;p84"/>
          <p:cNvGrpSpPr/>
          <p:nvPr/>
        </p:nvGrpSpPr>
        <p:grpSpPr>
          <a:xfrm>
            <a:off x="-642827" y="-361374"/>
            <a:ext cx="10078127" cy="5727115"/>
            <a:chOff x="-642827" y="-361374"/>
            <a:chExt cx="10078127" cy="5727115"/>
          </a:xfrm>
        </p:grpSpPr>
        <p:pic>
          <p:nvPicPr>
            <p:cNvPr id="782" name="Google Shape;782;p8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888884">
              <a:off x="-442175" y="1648824"/>
              <a:ext cx="1042351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3" name="Google Shape;783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37487" y="4608490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4" name="Google Shape;784;p8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9658824">
              <a:off x="8647269" y="1969479"/>
              <a:ext cx="569668" cy="14355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5" name="Google Shape;785;p84"/>
            <p:cNvPicPr preferRelativeResize="0"/>
            <p:nvPr/>
          </p:nvPicPr>
          <p:blipFill rotWithShape="1">
            <a:blip r:embed="rId6">
              <a:alphaModFix/>
            </a:blip>
            <a:srcRect b="0" l="59" r="49" t="0"/>
            <a:stretch/>
          </p:blipFill>
          <p:spPr>
            <a:xfrm rot="-599362">
              <a:off x="3500942" y="-225178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Google Shape;790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86"/>
          <p:cNvSpPr txBox="1"/>
          <p:nvPr>
            <p:ph type="ctrTitle"/>
          </p:nvPr>
        </p:nvSpPr>
        <p:spPr>
          <a:xfrm>
            <a:off x="715100" y="1179050"/>
            <a:ext cx="4237800" cy="208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792" name="Google Shape;792;p86"/>
          <p:cNvSpPr txBox="1"/>
          <p:nvPr>
            <p:ph idx="1" type="subTitle"/>
          </p:nvPr>
        </p:nvSpPr>
        <p:spPr>
          <a:xfrm>
            <a:off x="715100" y="3554950"/>
            <a:ext cx="42378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93" name="Google Shape;793;p86"/>
          <p:cNvSpPr/>
          <p:nvPr>
            <p:ph idx="2" type="pic"/>
          </p:nvPr>
        </p:nvSpPr>
        <p:spPr>
          <a:xfrm>
            <a:off x="5546700" y="-9525"/>
            <a:ext cx="3597300" cy="5162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794" name="Google Shape;794;p86"/>
          <p:cNvGrpSpPr/>
          <p:nvPr/>
        </p:nvGrpSpPr>
        <p:grpSpPr>
          <a:xfrm>
            <a:off x="-401323" y="-888975"/>
            <a:ext cx="5858180" cy="6386650"/>
            <a:chOff x="-401323" y="-888975"/>
            <a:chExt cx="5858180" cy="6386650"/>
          </a:xfrm>
        </p:grpSpPr>
        <p:pic>
          <p:nvPicPr>
            <p:cNvPr id="795" name="Google Shape;795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43951">
              <a:off x="-295275" y="4153866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6" name="Google Shape;796;p8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994335">
              <a:off x="-208432" y="1629778"/>
              <a:ext cx="569668" cy="1435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7" name="Google Shape;797;p8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1320648">
              <a:off x="146728" y="183700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8" name="Google Shape;798;p8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599363">
              <a:off x="2624642" y="4617772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9" name="Google Shape;799;p8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7037278">
              <a:off x="3939125" y="-792651"/>
              <a:ext cx="1042352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0" name="Google Shape;800;p8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238250" y="-888975"/>
              <a:ext cx="1666875" cy="1423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" name="Google Shape;802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87"/>
          <p:cNvSpPr txBox="1"/>
          <p:nvPr>
            <p:ph type="title"/>
          </p:nvPr>
        </p:nvSpPr>
        <p:spPr>
          <a:xfrm>
            <a:off x="715100" y="2995237"/>
            <a:ext cx="4438800" cy="7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804" name="Google Shape;804;p87"/>
          <p:cNvSpPr txBox="1"/>
          <p:nvPr>
            <p:ph hasCustomPrompt="1" idx="2" type="title"/>
          </p:nvPr>
        </p:nvSpPr>
        <p:spPr>
          <a:xfrm>
            <a:off x="2389550" y="1445363"/>
            <a:ext cx="1089900" cy="931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05" name="Google Shape;805;p87"/>
          <p:cNvSpPr/>
          <p:nvPr>
            <p:ph idx="3" type="pic"/>
          </p:nvPr>
        </p:nvSpPr>
        <p:spPr>
          <a:xfrm>
            <a:off x="5528600" y="0"/>
            <a:ext cx="3615300" cy="5155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806" name="Google Shape;806;p87"/>
          <p:cNvGrpSpPr/>
          <p:nvPr/>
        </p:nvGrpSpPr>
        <p:grpSpPr>
          <a:xfrm>
            <a:off x="-584702" y="-283510"/>
            <a:ext cx="4734576" cy="5765146"/>
            <a:chOff x="-584702" y="-283510"/>
            <a:chExt cx="4734576" cy="5765146"/>
          </a:xfrm>
        </p:grpSpPr>
        <p:pic>
          <p:nvPicPr>
            <p:cNvPr id="807" name="Google Shape;807;p8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95425" y="-283510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8" name="Google Shape;808;p8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4344098">
              <a:off x="2908942" y="4275303"/>
              <a:ext cx="569668" cy="1435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9" name="Google Shape;809;p8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534401">
              <a:off x="-87847" y="1736176"/>
              <a:ext cx="534969" cy="653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0" name="Google Shape;810;p87"/>
            <p:cNvPicPr preferRelativeResize="0"/>
            <p:nvPr/>
          </p:nvPicPr>
          <p:blipFill rotWithShape="1">
            <a:blip r:embed="rId6">
              <a:alphaModFix/>
            </a:blip>
            <a:srcRect b="0" l="59" r="49" t="0"/>
            <a:stretch/>
          </p:blipFill>
          <p:spPr>
            <a:xfrm rot="-599362">
              <a:off x="-318583" y="-86378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1" name="Google Shape;811;p8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888884">
              <a:off x="-384050" y="3573574"/>
              <a:ext cx="1042351" cy="17049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3" name="Google Shape;813;p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8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15" name="Google Shape;815;p88"/>
          <p:cNvSpPr txBox="1"/>
          <p:nvPr>
            <p:ph idx="1" type="body"/>
          </p:nvPr>
        </p:nvSpPr>
        <p:spPr>
          <a:xfrm>
            <a:off x="720000" y="1152475"/>
            <a:ext cx="77040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816" name="Google Shape;816;p88"/>
          <p:cNvGrpSpPr/>
          <p:nvPr/>
        </p:nvGrpSpPr>
        <p:grpSpPr>
          <a:xfrm>
            <a:off x="6925144" y="3589919"/>
            <a:ext cx="2596677" cy="2304448"/>
            <a:chOff x="6925144" y="3589919"/>
            <a:chExt cx="2596677" cy="2304448"/>
          </a:xfrm>
        </p:grpSpPr>
        <p:pic>
          <p:nvPicPr>
            <p:cNvPr id="817" name="Google Shape;817;p8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385713">
              <a:off x="8387300" y="3642911"/>
              <a:ext cx="1042351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8" name="Google Shape;818;p8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3263544">
              <a:off x="7389743" y="4527078"/>
              <a:ext cx="569667" cy="143559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" name="Google Shape;820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89"/>
          <p:cNvSpPr txBox="1"/>
          <p:nvPr>
            <p:ph idx="1" type="subTitle"/>
          </p:nvPr>
        </p:nvSpPr>
        <p:spPr>
          <a:xfrm>
            <a:off x="2503981" y="2096675"/>
            <a:ext cx="29076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822" name="Google Shape;822;p89"/>
          <p:cNvSpPr txBox="1"/>
          <p:nvPr>
            <p:ph idx="2" type="subTitle"/>
          </p:nvPr>
        </p:nvSpPr>
        <p:spPr>
          <a:xfrm>
            <a:off x="5516381" y="2096675"/>
            <a:ext cx="29076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823" name="Google Shape;823;p89"/>
          <p:cNvSpPr txBox="1"/>
          <p:nvPr>
            <p:ph idx="3" type="subTitle"/>
          </p:nvPr>
        </p:nvSpPr>
        <p:spPr>
          <a:xfrm>
            <a:off x="2503994" y="2733875"/>
            <a:ext cx="2907600" cy="14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24" name="Google Shape;824;p89"/>
          <p:cNvSpPr txBox="1"/>
          <p:nvPr>
            <p:ph idx="4" type="subTitle"/>
          </p:nvPr>
        </p:nvSpPr>
        <p:spPr>
          <a:xfrm>
            <a:off x="5516394" y="2733875"/>
            <a:ext cx="2907600" cy="14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25" name="Google Shape;825;p8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26" name="Google Shape;826;p89"/>
          <p:cNvSpPr/>
          <p:nvPr>
            <p:ph idx="5" type="pic"/>
          </p:nvPr>
        </p:nvSpPr>
        <p:spPr>
          <a:xfrm>
            <a:off x="0" y="1711625"/>
            <a:ext cx="2162100" cy="2896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827" name="Google Shape;827;p89"/>
          <p:cNvGrpSpPr/>
          <p:nvPr/>
        </p:nvGrpSpPr>
        <p:grpSpPr>
          <a:xfrm>
            <a:off x="7391400" y="-841350"/>
            <a:ext cx="2703447" cy="3089840"/>
            <a:chOff x="7391400" y="-841350"/>
            <a:chExt cx="2703447" cy="3089840"/>
          </a:xfrm>
        </p:grpSpPr>
        <p:pic>
          <p:nvPicPr>
            <p:cNvPr id="828" name="Google Shape;828;p8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8748636">
              <a:off x="8663526" y="397975"/>
              <a:ext cx="1042351" cy="17049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9" name="Google Shape;829;p8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91400" y="-841350"/>
              <a:ext cx="1666875" cy="1423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1" name="Google Shape;831;p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9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833" name="Google Shape;833;p90"/>
          <p:cNvGrpSpPr/>
          <p:nvPr/>
        </p:nvGrpSpPr>
        <p:grpSpPr>
          <a:xfrm>
            <a:off x="-946875" y="-822749"/>
            <a:ext cx="3280507" cy="2318688"/>
            <a:chOff x="-946875" y="-822749"/>
            <a:chExt cx="3280507" cy="2318688"/>
          </a:xfrm>
        </p:grpSpPr>
        <p:pic>
          <p:nvPicPr>
            <p:cNvPr id="834" name="Google Shape;834;p9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7037278">
              <a:off x="815900" y="-821226"/>
              <a:ext cx="1042352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5" name="Google Shape;835;p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946875" y="71963"/>
              <a:ext cx="1666875" cy="1423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7" name="Google Shape;837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91"/>
          <p:cNvSpPr txBox="1"/>
          <p:nvPr>
            <p:ph type="title"/>
          </p:nvPr>
        </p:nvSpPr>
        <p:spPr>
          <a:xfrm>
            <a:off x="3749472" y="1054925"/>
            <a:ext cx="395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9" name="Google Shape;839;p91"/>
          <p:cNvSpPr txBox="1"/>
          <p:nvPr>
            <p:ph idx="1" type="body"/>
          </p:nvPr>
        </p:nvSpPr>
        <p:spPr>
          <a:xfrm>
            <a:off x="3749475" y="2025175"/>
            <a:ext cx="3956400" cy="20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840" name="Google Shape;840;p91"/>
          <p:cNvSpPr/>
          <p:nvPr>
            <p:ph idx="2" type="pic"/>
          </p:nvPr>
        </p:nvSpPr>
        <p:spPr>
          <a:xfrm>
            <a:off x="0" y="0"/>
            <a:ext cx="35244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841" name="Google Shape;841;p91"/>
          <p:cNvGrpSpPr/>
          <p:nvPr/>
        </p:nvGrpSpPr>
        <p:grpSpPr>
          <a:xfrm>
            <a:off x="7792238" y="2593306"/>
            <a:ext cx="1739499" cy="2783220"/>
            <a:chOff x="7792238" y="2593306"/>
            <a:chExt cx="1739499" cy="2783220"/>
          </a:xfrm>
        </p:grpSpPr>
        <p:pic>
          <p:nvPicPr>
            <p:cNvPr id="842" name="Google Shape;842;p91"/>
            <p:cNvPicPr preferRelativeResize="0"/>
            <p:nvPr/>
          </p:nvPicPr>
          <p:blipFill rotWithShape="1">
            <a:blip r:embed="rId3">
              <a:alphaModFix/>
            </a:blip>
            <a:srcRect b="0" l="59" r="49" t="0"/>
            <a:stretch/>
          </p:blipFill>
          <p:spPr>
            <a:xfrm rot="-599362">
              <a:off x="7844342" y="4496622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3" name="Google Shape;843;p9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4465731">
              <a:off x="8082900" y="3065016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" name="Google Shape;845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6" name="Google Shape;846;p92"/>
          <p:cNvGrpSpPr/>
          <p:nvPr/>
        </p:nvGrpSpPr>
        <p:grpSpPr>
          <a:xfrm>
            <a:off x="-373984" y="-888975"/>
            <a:ext cx="9862560" cy="6386650"/>
            <a:chOff x="-373984" y="-888975"/>
            <a:chExt cx="9862560" cy="6386650"/>
          </a:xfrm>
        </p:grpSpPr>
        <p:pic>
          <p:nvPicPr>
            <p:cNvPr id="847" name="Google Shape;847;p9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43951">
              <a:off x="-295275" y="4153866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8" name="Google Shape;848;p9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994335">
              <a:off x="8726018" y="3121478"/>
              <a:ext cx="569668" cy="1435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9" name="Google Shape;849;p9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1320648">
              <a:off x="146728" y="183700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0" name="Google Shape;850;p9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599363">
              <a:off x="2624642" y="4617772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1" name="Google Shape;851;p9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7037278">
              <a:off x="7053800" y="-792651"/>
              <a:ext cx="1042352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2" name="Google Shape;852;p9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848125" y="-888975"/>
              <a:ext cx="1666875" cy="14239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3" name="Google Shape;853;p92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5" name="Google Shape;855;p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6" name="Google Shape;856;p93"/>
          <p:cNvGrpSpPr/>
          <p:nvPr/>
        </p:nvGrpSpPr>
        <p:grpSpPr>
          <a:xfrm>
            <a:off x="-566013" y="-794174"/>
            <a:ext cx="10476396" cy="6344628"/>
            <a:chOff x="-566013" y="-794174"/>
            <a:chExt cx="10476396" cy="6344628"/>
          </a:xfrm>
        </p:grpSpPr>
        <p:pic>
          <p:nvPicPr>
            <p:cNvPr id="857" name="Google Shape;857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43951">
              <a:off x="8277225" y="2193128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8" name="Google Shape;858;p9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4432877">
              <a:off x="6039968" y="4359728"/>
              <a:ext cx="569667" cy="1435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9" name="Google Shape;859;p9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1320648">
              <a:off x="-215222" y="1438450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0" name="Google Shape;860;p9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599363">
              <a:off x="2053142" y="-312016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1" name="Google Shape;861;p9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7037278">
              <a:off x="7053800" y="-792651"/>
              <a:ext cx="1042352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2" name="Google Shape;862;p9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-566013" y="4126475"/>
              <a:ext cx="1666875" cy="14239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63" name="Google Shape;863;p93"/>
          <p:cNvSpPr txBox="1"/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64" name="Google Shape;864;p93"/>
          <p:cNvSpPr txBox="1"/>
          <p:nvPr>
            <p:ph idx="1" type="subTitle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9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67" name="Google Shape;867;p94"/>
          <p:cNvSpPr txBox="1"/>
          <p:nvPr>
            <p:ph type="title"/>
          </p:nvPr>
        </p:nvSpPr>
        <p:spPr>
          <a:xfrm>
            <a:off x="1805400" y="4173975"/>
            <a:ext cx="5533200" cy="434400"/>
          </a:xfrm>
          <a:prstGeom prst="rect">
            <a:avLst/>
          </a:prstGeom>
          <a:solidFill>
            <a:schemeClr val="accent3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9" name="Google Shape;869;p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95"/>
          <p:cNvSpPr txBox="1"/>
          <p:nvPr>
            <p:ph hasCustomPrompt="1" type="title"/>
          </p:nvPr>
        </p:nvSpPr>
        <p:spPr>
          <a:xfrm>
            <a:off x="1284000" y="994375"/>
            <a:ext cx="6576000" cy="11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71" name="Google Shape;871;p95"/>
          <p:cNvSpPr txBox="1"/>
          <p:nvPr>
            <p:ph idx="1" type="subTitle"/>
          </p:nvPr>
        </p:nvSpPr>
        <p:spPr>
          <a:xfrm>
            <a:off x="1284000" y="2410320"/>
            <a:ext cx="6576000" cy="4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72" name="Google Shape;872;p95"/>
          <p:cNvSpPr/>
          <p:nvPr>
            <p:ph idx="2" type="pic"/>
          </p:nvPr>
        </p:nvSpPr>
        <p:spPr>
          <a:xfrm>
            <a:off x="1" y="3162775"/>
            <a:ext cx="9144000" cy="1980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873" name="Google Shape;873;p95"/>
          <p:cNvGrpSpPr/>
          <p:nvPr/>
        </p:nvGrpSpPr>
        <p:grpSpPr>
          <a:xfrm>
            <a:off x="-642827" y="-361374"/>
            <a:ext cx="9973935" cy="2362770"/>
            <a:chOff x="-642827" y="-361374"/>
            <a:chExt cx="9973935" cy="2362770"/>
          </a:xfrm>
        </p:grpSpPr>
        <p:pic>
          <p:nvPicPr>
            <p:cNvPr id="874" name="Google Shape;874;p9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888884">
              <a:off x="-442175" y="191499"/>
              <a:ext cx="1042351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5" name="Google Shape;875;p9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51937" y="-312485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6" name="Google Shape;876;p9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8702113">
              <a:off x="8401494" y="120229"/>
              <a:ext cx="569667" cy="14355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7" name="Google Shape;877;p95"/>
            <p:cNvPicPr preferRelativeResize="0"/>
            <p:nvPr/>
          </p:nvPicPr>
          <p:blipFill rotWithShape="1">
            <a:blip r:embed="rId6">
              <a:alphaModFix/>
            </a:blip>
            <a:srcRect b="0" l="59" r="49" t="0"/>
            <a:stretch/>
          </p:blipFill>
          <p:spPr>
            <a:xfrm rot="-599362">
              <a:off x="1691192" y="-225178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" name="Google Shape;880;p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9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2" name="Google Shape;882;p97"/>
          <p:cNvSpPr txBox="1"/>
          <p:nvPr>
            <p:ph hasCustomPrompt="1" idx="2" type="title"/>
          </p:nvPr>
        </p:nvSpPr>
        <p:spPr>
          <a:xfrm>
            <a:off x="2211803" y="1327550"/>
            <a:ext cx="875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3" name="Google Shape;883;p97"/>
          <p:cNvSpPr txBox="1"/>
          <p:nvPr>
            <p:ph hasCustomPrompt="1" idx="3" type="title"/>
          </p:nvPr>
        </p:nvSpPr>
        <p:spPr>
          <a:xfrm>
            <a:off x="6070149" y="1327550"/>
            <a:ext cx="875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4" name="Google Shape;884;p97"/>
          <p:cNvSpPr txBox="1"/>
          <p:nvPr>
            <p:ph hasCustomPrompt="1" idx="4" type="title"/>
          </p:nvPr>
        </p:nvSpPr>
        <p:spPr>
          <a:xfrm>
            <a:off x="2211803" y="2484034"/>
            <a:ext cx="875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5" name="Google Shape;885;p97"/>
          <p:cNvSpPr txBox="1"/>
          <p:nvPr>
            <p:ph hasCustomPrompt="1" idx="5" type="title"/>
          </p:nvPr>
        </p:nvSpPr>
        <p:spPr>
          <a:xfrm>
            <a:off x="6070149" y="2484011"/>
            <a:ext cx="875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6" name="Google Shape;886;p97"/>
          <p:cNvSpPr txBox="1"/>
          <p:nvPr>
            <p:ph hasCustomPrompt="1" idx="6" type="title"/>
          </p:nvPr>
        </p:nvSpPr>
        <p:spPr>
          <a:xfrm>
            <a:off x="2211803" y="3640575"/>
            <a:ext cx="875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7" name="Google Shape;887;p97"/>
          <p:cNvSpPr txBox="1"/>
          <p:nvPr>
            <p:ph hasCustomPrompt="1" idx="7" type="title"/>
          </p:nvPr>
        </p:nvSpPr>
        <p:spPr>
          <a:xfrm>
            <a:off x="6070149" y="3640874"/>
            <a:ext cx="875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8" name="Google Shape;888;p97"/>
          <p:cNvSpPr txBox="1"/>
          <p:nvPr>
            <p:ph idx="1" type="subTitle"/>
          </p:nvPr>
        </p:nvSpPr>
        <p:spPr>
          <a:xfrm>
            <a:off x="720059" y="1803433"/>
            <a:ext cx="3832200" cy="4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889" name="Google Shape;889;p97"/>
          <p:cNvSpPr txBox="1"/>
          <p:nvPr>
            <p:ph idx="8" type="subTitle"/>
          </p:nvPr>
        </p:nvSpPr>
        <p:spPr>
          <a:xfrm>
            <a:off x="720059" y="2959981"/>
            <a:ext cx="3832200" cy="4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890" name="Google Shape;890;p97"/>
          <p:cNvSpPr txBox="1"/>
          <p:nvPr>
            <p:ph idx="9" type="subTitle"/>
          </p:nvPr>
        </p:nvSpPr>
        <p:spPr>
          <a:xfrm>
            <a:off x="720059" y="4116528"/>
            <a:ext cx="38322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891" name="Google Shape;891;p97"/>
          <p:cNvSpPr txBox="1"/>
          <p:nvPr>
            <p:ph idx="13" type="subTitle"/>
          </p:nvPr>
        </p:nvSpPr>
        <p:spPr>
          <a:xfrm>
            <a:off x="4591741" y="1803523"/>
            <a:ext cx="3832200" cy="4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892" name="Google Shape;892;p97"/>
          <p:cNvSpPr txBox="1"/>
          <p:nvPr>
            <p:ph idx="14" type="subTitle"/>
          </p:nvPr>
        </p:nvSpPr>
        <p:spPr>
          <a:xfrm>
            <a:off x="4591741" y="2959996"/>
            <a:ext cx="3832200" cy="4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893" name="Google Shape;893;p97"/>
          <p:cNvSpPr txBox="1"/>
          <p:nvPr>
            <p:ph idx="15" type="subTitle"/>
          </p:nvPr>
        </p:nvSpPr>
        <p:spPr>
          <a:xfrm>
            <a:off x="4591741" y="4116800"/>
            <a:ext cx="38322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grpSp>
        <p:nvGrpSpPr>
          <p:cNvPr id="894" name="Google Shape;894;p97"/>
          <p:cNvGrpSpPr/>
          <p:nvPr/>
        </p:nvGrpSpPr>
        <p:grpSpPr>
          <a:xfrm>
            <a:off x="-390525" y="2834300"/>
            <a:ext cx="1666875" cy="2571913"/>
            <a:chOff x="-390525" y="2834300"/>
            <a:chExt cx="1666875" cy="2571913"/>
          </a:xfrm>
        </p:grpSpPr>
        <p:pic>
          <p:nvPicPr>
            <p:cNvPr id="895" name="Google Shape;895;p9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390525" y="3982238"/>
              <a:ext cx="1666875" cy="1423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6" name="Google Shape;896;p97"/>
            <p:cNvPicPr preferRelativeResize="0"/>
            <p:nvPr/>
          </p:nvPicPr>
          <p:blipFill rotWithShape="1">
            <a:blip r:embed="rId4">
              <a:alphaModFix/>
            </a:blip>
            <a:srcRect b="19" l="0" r="0" t="19"/>
            <a:stretch/>
          </p:blipFill>
          <p:spPr>
            <a:xfrm rot="-1320648">
              <a:off x="-71722" y="2910726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"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8" name="Google Shape;898;p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9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900" name="Google Shape;900;p98"/>
          <p:cNvGrpSpPr/>
          <p:nvPr/>
        </p:nvGrpSpPr>
        <p:grpSpPr>
          <a:xfrm>
            <a:off x="7668622" y="3009262"/>
            <a:ext cx="2448470" cy="2649823"/>
            <a:chOff x="7668622" y="3009262"/>
            <a:chExt cx="2448470" cy="2649823"/>
          </a:xfrm>
        </p:grpSpPr>
        <p:pic>
          <p:nvPicPr>
            <p:cNvPr id="901" name="Google Shape;901;p9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2500693">
              <a:off x="8507600" y="3430241"/>
              <a:ext cx="1554449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2" name="Google Shape;902;p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3495569">
              <a:off x="8144068" y="4321429"/>
              <a:ext cx="569668" cy="143559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4" name="Google Shape;904;p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99"/>
          <p:cNvSpPr txBox="1"/>
          <p:nvPr>
            <p:ph idx="1" type="subTitle"/>
          </p:nvPr>
        </p:nvSpPr>
        <p:spPr>
          <a:xfrm>
            <a:off x="4599700" y="1307650"/>
            <a:ext cx="3829200" cy="9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06" name="Google Shape;906;p99"/>
          <p:cNvSpPr txBox="1"/>
          <p:nvPr>
            <p:ph type="title"/>
          </p:nvPr>
        </p:nvSpPr>
        <p:spPr>
          <a:xfrm>
            <a:off x="4599700" y="535000"/>
            <a:ext cx="3829200" cy="6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7" name="Google Shape;907;p99"/>
          <p:cNvSpPr/>
          <p:nvPr>
            <p:ph idx="2" type="pic"/>
          </p:nvPr>
        </p:nvSpPr>
        <p:spPr>
          <a:xfrm>
            <a:off x="-6100" y="-3200"/>
            <a:ext cx="4119900" cy="2679600"/>
          </a:xfrm>
          <a:prstGeom prst="rect">
            <a:avLst/>
          </a:prstGeom>
          <a:noFill/>
          <a:ln>
            <a:noFill/>
          </a:ln>
        </p:spPr>
      </p:sp>
      <p:sp>
        <p:nvSpPr>
          <p:cNvPr id="908" name="Google Shape;908;p99"/>
          <p:cNvSpPr/>
          <p:nvPr>
            <p:ph idx="3" type="pic"/>
          </p:nvPr>
        </p:nvSpPr>
        <p:spPr>
          <a:xfrm>
            <a:off x="4191000" y="2746300"/>
            <a:ext cx="4953000" cy="2394000"/>
          </a:xfrm>
          <a:prstGeom prst="rect">
            <a:avLst/>
          </a:prstGeom>
          <a:noFill/>
          <a:ln>
            <a:noFill/>
          </a:ln>
        </p:spPr>
      </p:sp>
      <p:sp>
        <p:nvSpPr>
          <p:cNvPr id="909" name="Google Shape;909;p99"/>
          <p:cNvSpPr/>
          <p:nvPr>
            <p:ph idx="4" type="pic"/>
          </p:nvPr>
        </p:nvSpPr>
        <p:spPr>
          <a:xfrm>
            <a:off x="0" y="2749525"/>
            <a:ext cx="4119900" cy="2394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910" name="Google Shape;910;p99"/>
          <p:cNvGrpSpPr/>
          <p:nvPr/>
        </p:nvGrpSpPr>
        <p:grpSpPr>
          <a:xfrm>
            <a:off x="7457576" y="-976813"/>
            <a:ext cx="1942651" cy="3143602"/>
            <a:chOff x="7457576" y="-976813"/>
            <a:chExt cx="1942651" cy="3143602"/>
          </a:xfrm>
        </p:grpSpPr>
        <p:pic>
          <p:nvPicPr>
            <p:cNvPr id="911" name="Google Shape;911;p99"/>
            <p:cNvPicPr preferRelativeResize="0"/>
            <p:nvPr/>
          </p:nvPicPr>
          <p:blipFill rotWithShape="1">
            <a:blip r:embed="rId3">
              <a:alphaModFix/>
            </a:blip>
            <a:srcRect b="19" l="0" r="0" t="19"/>
            <a:stretch/>
          </p:blipFill>
          <p:spPr>
            <a:xfrm rot="-1320648">
              <a:off x="8762253" y="1436638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2" name="Google Shape;912;p9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8100004">
              <a:off x="7907726" y="-857974"/>
              <a:ext cx="1042351" cy="170497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4" name="Google Shape;914;p1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10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6" name="Google Shape;916;p100"/>
          <p:cNvSpPr txBox="1"/>
          <p:nvPr>
            <p:ph idx="1" type="subTitle"/>
          </p:nvPr>
        </p:nvSpPr>
        <p:spPr>
          <a:xfrm>
            <a:off x="927038" y="1238250"/>
            <a:ext cx="3432300" cy="496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17" name="Google Shape;917;p100"/>
          <p:cNvSpPr txBox="1"/>
          <p:nvPr>
            <p:ph idx="2" type="subTitle"/>
          </p:nvPr>
        </p:nvSpPr>
        <p:spPr>
          <a:xfrm>
            <a:off x="927038" y="1658850"/>
            <a:ext cx="3432300" cy="11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18" name="Google Shape;918;p100"/>
          <p:cNvSpPr txBox="1"/>
          <p:nvPr>
            <p:ph idx="3" type="subTitle"/>
          </p:nvPr>
        </p:nvSpPr>
        <p:spPr>
          <a:xfrm>
            <a:off x="4784669" y="1658850"/>
            <a:ext cx="3432300" cy="11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19" name="Google Shape;919;p100"/>
          <p:cNvSpPr txBox="1"/>
          <p:nvPr>
            <p:ph idx="4" type="subTitle"/>
          </p:nvPr>
        </p:nvSpPr>
        <p:spPr>
          <a:xfrm>
            <a:off x="927039" y="3453200"/>
            <a:ext cx="3432300" cy="11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20" name="Google Shape;920;p100"/>
          <p:cNvSpPr txBox="1"/>
          <p:nvPr>
            <p:ph idx="5" type="subTitle"/>
          </p:nvPr>
        </p:nvSpPr>
        <p:spPr>
          <a:xfrm>
            <a:off x="4784669" y="1238250"/>
            <a:ext cx="3432300" cy="496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21" name="Google Shape;921;p100"/>
          <p:cNvSpPr txBox="1"/>
          <p:nvPr>
            <p:ph idx="6" type="subTitle"/>
          </p:nvPr>
        </p:nvSpPr>
        <p:spPr>
          <a:xfrm>
            <a:off x="927039" y="3032600"/>
            <a:ext cx="3432300" cy="496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922" name="Google Shape;922;p100"/>
          <p:cNvGrpSpPr/>
          <p:nvPr/>
        </p:nvGrpSpPr>
        <p:grpSpPr>
          <a:xfrm>
            <a:off x="-974059" y="3054063"/>
            <a:ext cx="1711867" cy="2141988"/>
            <a:chOff x="-974059" y="3054063"/>
            <a:chExt cx="1711867" cy="2141988"/>
          </a:xfrm>
        </p:grpSpPr>
        <p:pic>
          <p:nvPicPr>
            <p:cNvPr id="923" name="Google Shape;923;p1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43951">
              <a:off x="-895350" y="4068416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4" name="Google Shape;924;p100"/>
            <p:cNvPicPr preferRelativeResize="0"/>
            <p:nvPr/>
          </p:nvPicPr>
          <p:blipFill rotWithShape="1">
            <a:blip r:embed="rId4">
              <a:alphaModFix/>
            </a:blip>
            <a:srcRect b="19" l="0" r="0" t="19"/>
            <a:stretch/>
          </p:blipFill>
          <p:spPr>
            <a:xfrm rot="-1320648">
              <a:off x="-71722" y="3130488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5" name="Google Shape;925;p100"/>
          <p:cNvSpPr/>
          <p:nvPr>
            <p:ph idx="7" type="pic"/>
          </p:nvPr>
        </p:nvSpPr>
        <p:spPr>
          <a:xfrm>
            <a:off x="4784675" y="2994500"/>
            <a:ext cx="3432300" cy="1614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Google Shape;927;p1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10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9" name="Google Shape;929;p101"/>
          <p:cNvSpPr txBox="1"/>
          <p:nvPr>
            <p:ph idx="1" type="subTitle"/>
          </p:nvPr>
        </p:nvSpPr>
        <p:spPr>
          <a:xfrm>
            <a:off x="5898088" y="1985125"/>
            <a:ext cx="2530800" cy="45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930" name="Google Shape;930;p101"/>
          <p:cNvSpPr txBox="1"/>
          <p:nvPr>
            <p:ph idx="2" type="subTitle"/>
          </p:nvPr>
        </p:nvSpPr>
        <p:spPr>
          <a:xfrm>
            <a:off x="3309061" y="1985125"/>
            <a:ext cx="2530800" cy="45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931" name="Google Shape;931;p101"/>
          <p:cNvSpPr txBox="1"/>
          <p:nvPr>
            <p:ph idx="3" type="subTitle"/>
          </p:nvPr>
        </p:nvSpPr>
        <p:spPr>
          <a:xfrm>
            <a:off x="720000" y="1985123"/>
            <a:ext cx="2530800" cy="45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932" name="Google Shape;932;p101"/>
          <p:cNvSpPr txBox="1"/>
          <p:nvPr>
            <p:ph idx="4" type="subTitle"/>
          </p:nvPr>
        </p:nvSpPr>
        <p:spPr>
          <a:xfrm>
            <a:off x="5898088" y="1172725"/>
            <a:ext cx="2530800" cy="88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33" name="Google Shape;933;p101"/>
          <p:cNvSpPr txBox="1"/>
          <p:nvPr>
            <p:ph idx="5" type="subTitle"/>
          </p:nvPr>
        </p:nvSpPr>
        <p:spPr>
          <a:xfrm>
            <a:off x="3309044" y="1172950"/>
            <a:ext cx="2530800" cy="88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34" name="Google Shape;934;p101"/>
          <p:cNvSpPr txBox="1"/>
          <p:nvPr>
            <p:ph idx="6" type="subTitle"/>
          </p:nvPr>
        </p:nvSpPr>
        <p:spPr>
          <a:xfrm>
            <a:off x="720000" y="1172800"/>
            <a:ext cx="2530800" cy="88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935" name="Google Shape;935;p101"/>
          <p:cNvGrpSpPr/>
          <p:nvPr/>
        </p:nvGrpSpPr>
        <p:grpSpPr>
          <a:xfrm>
            <a:off x="7343042" y="-351587"/>
            <a:ext cx="1826833" cy="1603188"/>
            <a:chOff x="7343042" y="-351587"/>
            <a:chExt cx="1826833" cy="1603188"/>
          </a:xfrm>
        </p:grpSpPr>
        <p:pic>
          <p:nvPicPr>
            <p:cNvPr id="936" name="Google Shape;936;p101"/>
            <p:cNvPicPr preferRelativeResize="0"/>
            <p:nvPr/>
          </p:nvPicPr>
          <p:blipFill rotWithShape="1">
            <a:blip r:embed="rId3">
              <a:alphaModFix/>
            </a:blip>
            <a:srcRect b="0" l="59" r="49" t="0"/>
            <a:stretch/>
          </p:blipFill>
          <p:spPr>
            <a:xfrm rot="-33">
              <a:off x="7343042" y="-351579"/>
              <a:ext cx="1635291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7" name="Google Shape;937;p10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320648">
              <a:off x="8531903" y="521450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38" name="Google Shape;938;p101"/>
          <p:cNvSpPr/>
          <p:nvPr>
            <p:ph idx="7" type="pic"/>
          </p:nvPr>
        </p:nvSpPr>
        <p:spPr>
          <a:xfrm>
            <a:off x="720000" y="2522700"/>
            <a:ext cx="2530800" cy="2620800"/>
          </a:xfrm>
          <a:prstGeom prst="rect">
            <a:avLst/>
          </a:prstGeom>
          <a:noFill/>
          <a:ln>
            <a:noFill/>
          </a:ln>
        </p:spPr>
      </p:sp>
      <p:sp>
        <p:nvSpPr>
          <p:cNvPr id="939" name="Google Shape;939;p101"/>
          <p:cNvSpPr/>
          <p:nvPr>
            <p:ph idx="8" type="pic"/>
          </p:nvPr>
        </p:nvSpPr>
        <p:spPr>
          <a:xfrm>
            <a:off x="3306600" y="2522700"/>
            <a:ext cx="2530800" cy="2620800"/>
          </a:xfrm>
          <a:prstGeom prst="rect">
            <a:avLst/>
          </a:prstGeom>
          <a:noFill/>
          <a:ln>
            <a:noFill/>
          </a:ln>
        </p:spPr>
      </p:sp>
      <p:sp>
        <p:nvSpPr>
          <p:cNvPr id="940" name="Google Shape;940;p101"/>
          <p:cNvSpPr/>
          <p:nvPr>
            <p:ph idx="9" type="pic"/>
          </p:nvPr>
        </p:nvSpPr>
        <p:spPr>
          <a:xfrm>
            <a:off x="5893200" y="2522700"/>
            <a:ext cx="2530800" cy="2620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" name="Google Shape;942;p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10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44" name="Google Shape;944;p102"/>
          <p:cNvSpPr txBox="1"/>
          <p:nvPr>
            <p:ph idx="1" type="subTitle"/>
          </p:nvPr>
        </p:nvSpPr>
        <p:spPr>
          <a:xfrm>
            <a:off x="1022063" y="2041922"/>
            <a:ext cx="3549900" cy="470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945" name="Google Shape;945;p102"/>
          <p:cNvSpPr txBox="1"/>
          <p:nvPr>
            <p:ph idx="2" type="subTitle"/>
          </p:nvPr>
        </p:nvSpPr>
        <p:spPr>
          <a:xfrm>
            <a:off x="1022063" y="2427800"/>
            <a:ext cx="3549900" cy="845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46" name="Google Shape;946;p102"/>
          <p:cNvSpPr txBox="1"/>
          <p:nvPr>
            <p:ph idx="3" type="subTitle"/>
          </p:nvPr>
        </p:nvSpPr>
        <p:spPr>
          <a:xfrm>
            <a:off x="4572040" y="2427800"/>
            <a:ext cx="3549900" cy="845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47" name="Google Shape;947;p102"/>
          <p:cNvSpPr txBox="1"/>
          <p:nvPr>
            <p:ph idx="4" type="subTitle"/>
          </p:nvPr>
        </p:nvSpPr>
        <p:spPr>
          <a:xfrm>
            <a:off x="1022063" y="3763112"/>
            <a:ext cx="3549900" cy="845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48" name="Google Shape;948;p102"/>
          <p:cNvSpPr txBox="1"/>
          <p:nvPr>
            <p:ph idx="5" type="subTitle"/>
          </p:nvPr>
        </p:nvSpPr>
        <p:spPr>
          <a:xfrm>
            <a:off x="4572040" y="3763112"/>
            <a:ext cx="3549900" cy="845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49" name="Google Shape;949;p102"/>
          <p:cNvSpPr txBox="1"/>
          <p:nvPr>
            <p:ph idx="6" type="subTitle"/>
          </p:nvPr>
        </p:nvSpPr>
        <p:spPr>
          <a:xfrm>
            <a:off x="1022063" y="3377431"/>
            <a:ext cx="3549900" cy="470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950" name="Google Shape;950;p102"/>
          <p:cNvSpPr txBox="1"/>
          <p:nvPr>
            <p:ph idx="7" type="subTitle"/>
          </p:nvPr>
        </p:nvSpPr>
        <p:spPr>
          <a:xfrm>
            <a:off x="4572033" y="2041922"/>
            <a:ext cx="3549900" cy="470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951" name="Google Shape;951;p102"/>
          <p:cNvSpPr txBox="1"/>
          <p:nvPr>
            <p:ph idx="8" type="subTitle"/>
          </p:nvPr>
        </p:nvSpPr>
        <p:spPr>
          <a:xfrm>
            <a:off x="4572033" y="3377431"/>
            <a:ext cx="3549900" cy="470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grpSp>
        <p:nvGrpSpPr>
          <p:cNvPr id="952" name="Google Shape;952;p102"/>
          <p:cNvGrpSpPr/>
          <p:nvPr/>
        </p:nvGrpSpPr>
        <p:grpSpPr>
          <a:xfrm>
            <a:off x="6283938" y="3371106"/>
            <a:ext cx="3697362" cy="2253495"/>
            <a:chOff x="6283938" y="3371106"/>
            <a:chExt cx="3697362" cy="2253495"/>
          </a:xfrm>
        </p:grpSpPr>
        <p:pic>
          <p:nvPicPr>
            <p:cNvPr id="953" name="Google Shape;953;p10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599363">
              <a:off x="6336042" y="4744697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4" name="Google Shape;954;p10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8452186">
              <a:off x="8517849" y="3508811"/>
              <a:ext cx="1042352" cy="1704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5" name="Google Shape;955;p102"/>
          <p:cNvSpPr/>
          <p:nvPr>
            <p:ph idx="9" type="pic"/>
          </p:nvPr>
        </p:nvSpPr>
        <p:spPr>
          <a:xfrm>
            <a:off x="1022075" y="1057275"/>
            <a:ext cx="7099800" cy="908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Google Shape;957;p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10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59" name="Google Shape;959;p103"/>
          <p:cNvSpPr txBox="1"/>
          <p:nvPr>
            <p:ph idx="1" type="subTitle"/>
          </p:nvPr>
        </p:nvSpPr>
        <p:spPr>
          <a:xfrm>
            <a:off x="873197" y="1737255"/>
            <a:ext cx="24591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60" name="Google Shape;960;p103"/>
          <p:cNvSpPr txBox="1"/>
          <p:nvPr>
            <p:ph idx="2" type="subTitle"/>
          </p:nvPr>
        </p:nvSpPr>
        <p:spPr>
          <a:xfrm>
            <a:off x="3342450" y="1737255"/>
            <a:ext cx="24591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61" name="Google Shape;961;p103"/>
          <p:cNvSpPr txBox="1"/>
          <p:nvPr>
            <p:ph idx="3" type="subTitle"/>
          </p:nvPr>
        </p:nvSpPr>
        <p:spPr>
          <a:xfrm>
            <a:off x="5811703" y="1737267"/>
            <a:ext cx="24591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62" name="Google Shape;962;p103"/>
          <p:cNvSpPr txBox="1"/>
          <p:nvPr>
            <p:ph idx="4" type="subTitle"/>
          </p:nvPr>
        </p:nvSpPr>
        <p:spPr>
          <a:xfrm>
            <a:off x="873197" y="3552792"/>
            <a:ext cx="24591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63" name="Google Shape;963;p103"/>
          <p:cNvSpPr txBox="1"/>
          <p:nvPr>
            <p:ph idx="5" type="subTitle"/>
          </p:nvPr>
        </p:nvSpPr>
        <p:spPr>
          <a:xfrm>
            <a:off x="3342450" y="3552792"/>
            <a:ext cx="24591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64" name="Google Shape;964;p103"/>
          <p:cNvSpPr txBox="1"/>
          <p:nvPr>
            <p:ph idx="6" type="subTitle"/>
          </p:nvPr>
        </p:nvSpPr>
        <p:spPr>
          <a:xfrm>
            <a:off x="5811703" y="3552792"/>
            <a:ext cx="24591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65" name="Google Shape;965;p103"/>
          <p:cNvSpPr txBox="1"/>
          <p:nvPr>
            <p:ph idx="7" type="subTitle"/>
          </p:nvPr>
        </p:nvSpPr>
        <p:spPr>
          <a:xfrm>
            <a:off x="873197" y="1093925"/>
            <a:ext cx="2459100" cy="728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966" name="Google Shape;966;p103"/>
          <p:cNvSpPr txBox="1"/>
          <p:nvPr>
            <p:ph idx="8" type="subTitle"/>
          </p:nvPr>
        </p:nvSpPr>
        <p:spPr>
          <a:xfrm>
            <a:off x="3342450" y="1093925"/>
            <a:ext cx="2459100" cy="728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967" name="Google Shape;967;p103"/>
          <p:cNvSpPr txBox="1"/>
          <p:nvPr>
            <p:ph idx="9" type="subTitle"/>
          </p:nvPr>
        </p:nvSpPr>
        <p:spPr>
          <a:xfrm>
            <a:off x="5811703" y="1093925"/>
            <a:ext cx="2459100" cy="728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968" name="Google Shape;968;p103"/>
          <p:cNvSpPr txBox="1"/>
          <p:nvPr>
            <p:ph idx="13" type="subTitle"/>
          </p:nvPr>
        </p:nvSpPr>
        <p:spPr>
          <a:xfrm>
            <a:off x="873197" y="2904975"/>
            <a:ext cx="2459100" cy="728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969" name="Google Shape;969;p103"/>
          <p:cNvSpPr txBox="1"/>
          <p:nvPr>
            <p:ph idx="14" type="subTitle"/>
          </p:nvPr>
        </p:nvSpPr>
        <p:spPr>
          <a:xfrm>
            <a:off x="3342450" y="2904975"/>
            <a:ext cx="2459100" cy="728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970" name="Google Shape;970;p103"/>
          <p:cNvSpPr txBox="1"/>
          <p:nvPr>
            <p:ph idx="15" type="subTitle"/>
          </p:nvPr>
        </p:nvSpPr>
        <p:spPr>
          <a:xfrm>
            <a:off x="5811703" y="2904975"/>
            <a:ext cx="2459100" cy="728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grpSp>
        <p:nvGrpSpPr>
          <p:cNvPr id="971" name="Google Shape;971;p103"/>
          <p:cNvGrpSpPr/>
          <p:nvPr/>
        </p:nvGrpSpPr>
        <p:grpSpPr>
          <a:xfrm>
            <a:off x="-827338" y="2035550"/>
            <a:ext cx="2863738" cy="3379526"/>
            <a:chOff x="-827338" y="2035550"/>
            <a:chExt cx="2863738" cy="3379526"/>
          </a:xfrm>
        </p:grpSpPr>
        <p:grpSp>
          <p:nvGrpSpPr>
            <p:cNvPr id="972" name="Google Shape;972;p103"/>
            <p:cNvGrpSpPr/>
            <p:nvPr/>
          </p:nvGrpSpPr>
          <p:grpSpPr>
            <a:xfrm>
              <a:off x="-827338" y="3858400"/>
              <a:ext cx="2863738" cy="1556676"/>
              <a:chOff x="-827338" y="3858400"/>
              <a:chExt cx="2863738" cy="1556676"/>
            </a:xfrm>
          </p:grpSpPr>
          <p:pic>
            <p:nvPicPr>
              <p:cNvPr id="973" name="Google Shape;973;p10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1320648">
                <a:off x="1398428" y="4684925"/>
                <a:ext cx="534968" cy="6537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4" name="Google Shape;974;p10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-827338" y="3858400"/>
                <a:ext cx="1666875" cy="14239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75" name="Google Shape;975;p10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94335">
              <a:off x="-202532" y="2086978"/>
              <a:ext cx="569668" cy="143559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7" name="Google Shape;977;p1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104"/>
          <p:cNvSpPr txBox="1"/>
          <p:nvPr>
            <p:ph hasCustomPrompt="1" type="title"/>
          </p:nvPr>
        </p:nvSpPr>
        <p:spPr>
          <a:xfrm>
            <a:off x="796525" y="1921751"/>
            <a:ext cx="2415300" cy="7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979" name="Google Shape;979;p104"/>
          <p:cNvSpPr txBox="1"/>
          <p:nvPr>
            <p:ph idx="1" type="subTitle"/>
          </p:nvPr>
        </p:nvSpPr>
        <p:spPr>
          <a:xfrm>
            <a:off x="796525" y="2630351"/>
            <a:ext cx="24153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80" name="Google Shape;980;p104"/>
          <p:cNvSpPr txBox="1"/>
          <p:nvPr>
            <p:ph hasCustomPrompt="1" idx="2" type="title"/>
          </p:nvPr>
        </p:nvSpPr>
        <p:spPr>
          <a:xfrm>
            <a:off x="3364311" y="3076100"/>
            <a:ext cx="2415300" cy="7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981" name="Google Shape;981;p104"/>
          <p:cNvSpPr txBox="1"/>
          <p:nvPr>
            <p:ph idx="3" type="subTitle"/>
          </p:nvPr>
        </p:nvSpPr>
        <p:spPr>
          <a:xfrm>
            <a:off x="3364311" y="3784701"/>
            <a:ext cx="24153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82" name="Google Shape;982;p104"/>
          <p:cNvSpPr txBox="1"/>
          <p:nvPr>
            <p:ph hasCustomPrompt="1" idx="4" type="title"/>
          </p:nvPr>
        </p:nvSpPr>
        <p:spPr>
          <a:xfrm>
            <a:off x="5932097" y="1921750"/>
            <a:ext cx="2415300" cy="7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983" name="Google Shape;983;p104"/>
          <p:cNvSpPr txBox="1"/>
          <p:nvPr>
            <p:ph idx="5" type="subTitle"/>
          </p:nvPr>
        </p:nvSpPr>
        <p:spPr>
          <a:xfrm>
            <a:off x="5932097" y="2630350"/>
            <a:ext cx="24153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84" name="Google Shape;984;p104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985" name="Google Shape;985;p104"/>
          <p:cNvGrpSpPr/>
          <p:nvPr/>
        </p:nvGrpSpPr>
        <p:grpSpPr>
          <a:xfrm>
            <a:off x="7171800" y="2324100"/>
            <a:ext cx="2710008" cy="3332026"/>
            <a:chOff x="7171800" y="2324100"/>
            <a:chExt cx="2710008" cy="3332026"/>
          </a:xfrm>
        </p:grpSpPr>
        <p:pic>
          <p:nvPicPr>
            <p:cNvPr id="986" name="Google Shape;986;p10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43951">
              <a:off x="8248650" y="4528491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7" name="Google Shape;987;p10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994335">
              <a:off x="8674368" y="2375528"/>
              <a:ext cx="569668" cy="1435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8" name="Google Shape;988;p10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1320648">
              <a:off x="7274803" y="4684925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89" name="Google Shape;989;p104"/>
          <p:cNvSpPr/>
          <p:nvPr>
            <p:ph idx="7" type="pic"/>
          </p:nvPr>
        </p:nvSpPr>
        <p:spPr>
          <a:xfrm>
            <a:off x="3364300" y="1283050"/>
            <a:ext cx="2415300" cy="1571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24" Type="http://schemas.openxmlformats.org/officeDocument/2006/relationships/theme" Target="../theme/theme7.xml"/><Relationship Id="rId12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47.xml"/><Relationship Id="rId24" Type="http://schemas.openxmlformats.org/officeDocument/2006/relationships/theme" Target="../theme/theme3.xml"/><Relationship Id="rId12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53.xml"/><Relationship Id="rId6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70.xml"/><Relationship Id="rId24" Type="http://schemas.openxmlformats.org/officeDocument/2006/relationships/theme" Target="../theme/theme8.xml"/><Relationship Id="rId12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80.xml"/><Relationship Id="rId1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9.xml"/><Relationship Id="rId3" Type="http://schemas.openxmlformats.org/officeDocument/2006/relationships/slideLayout" Target="../slideLayouts/slideLayout60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6.xml"/><Relationship Id="rId6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75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101.xml"/><Relationship Id="rId13" Type="http://schemas.openxmlformats.org/officeDocument/2006/relationships/slideLayout" Target="../slideLayouts/slideLayout93.xml"/><Relationship Id="rId24" Type="http://schemas.openxmlformats.org/officeDocument/2006/relationships/theme" Target="../theme/theme4.xml"/><Relationship Id="rId12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1.xml"/><Relationship Id="rId2" Type="http://schemas.openxmlformats.org/officeDocument/2006/relationships/slideLayout" Target="../slideLayouts/slideLayout82.xml"/><Relationship Id="rId3" Type="http://schemas.openxmlformats.org/officeDocument/2006/relationships/slideLayout" Target="../slideLayouts/slideLayout83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7.xml"/><Relationship Id="rId16" Type="http://schemas.openxmlformats.org/officeDocument/2006/relationships/slideLayout" Target="../slideLayouts/slideLayout96.xml"/><Relationship Id="rId5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9.xml"/><Relationship Id="rId6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8.xml"/><Relationship Id="rId7" Type="http://schemas.openxmlformats.org/officeDocument/2006/relationships/slideLayout" Target="../slideLayouts/slideLayout87.xml"/><Relationship Id="rId8" Type="http://schemas.openxmlformats.org/officeDocument/2006/relationships/slideLayout" Target="../slideLayouts/slideLayout88.xml"/></Relationships>
</file>

<file path=ppt/slideMasters/_rels/slideMaster6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14.xml"/><Relationship Id="rId22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13.xml"/><Relationship Id="rId21" Type="http://schemas.openxmlformats.org/officeDocument/2006/relationships/slideLayout" Target="../slideLayouts/slideLayout124.xml"/><Relationship Id="rId13" Type="http://schemas.openxmlformats.org/officeDocument/2006/relationships/slideLayout" Target="../slideLayouts/slideLayout116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15.xml"/><Relationship Id="rId23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120.xml"/><Relationship Id="rId16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09.xml"/><Relationship Id="rId18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10.xml"/><Relationship Id="rId8" Type="http://schemas.openxmlformats.org/officeDocument/2006/relationships/slideLayout" Target="../slideLayouts/slideLayout111.xml"/></Relationships>
</file>

<file path=ppt/slideMasters/_rels/slideMaster7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46.xml"/><Relationship Id="rId11" Type="http://schemas.openxmlformats.org/officeDocument/2006/relationships/slideLayout" Target="../slideLayouts/slideLayout137.xml"/><Relationship Id="rId22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36.xml"/><Relationship Id="rId21" Type="http://schemas.openxmlformats.org/officeDocument/2006/relationships/slideLayout" Target="../slideLayouts/slideLayout147.xml"/><Relationship Id="rId13" Type="http://schemas.openxmlformats.org/officeDocument/2006/relationships/slideLayout" Target="../slideLayouts/slideLayout139.xml"/><Relationship Id="rId24" Type="http://schemas.openxmlformats.org/officeDocument/2006/relationships/theme" Target="../theme/theme5.xml"/><Relationship Id="rId12" Type="http://schemas.openxmlformats.org/officeDocument/2006/relationships/slideLayout" Target="../slideLayouts/slideLayout138.xml"/><Relationship Id="rId23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27.xml"/><Relationship Id="rId2" Type="http://schemas.openxmlformats.org/officeDocument/2006/relationships/slideLayout" Target="../slideLayouts/slideLayout128.xml"/><Relationship Id="rId3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41.xml"/><Relationship Id="rId14" Type="http://schemas.openxmlformats.org/officeDocument/2006/relationships/slideLayout" Target="../slideLayouts/slideLayout140.xml"/><Relationship Id="rId17" Type="http://schemas.openxmlformats.org/officeDocument/2006/relationships/slideLayout" Target="../slideLayouts/slideLayout143.xml"/><Relationship Id="rId16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31.xml"/><Relationship Id="rId19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32.xml"/><Relationship Id="rId18" Type="http://schemas.openxmlformats.org/officeDocument/2006/relationships/slideLayout" Target="../slideLayouts/slideLayout144.xml"/><Relationship Id="rId7" Type="http://schemas.openxmlformats.org/officeDocument/2006/relationships/slideLayout" Target="../slideLayouts/slideLayout133.xml"/><Relationship Id="rId8" Type="http://schemas.openxmlformats.org/officeDocument/2006/relationships/slideLayout" Target="../slideLayouts/slideLayout1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7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318" name="Google Shape;318;p37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553" name="Google Shape;553;p6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  <p:sldLayoutId id="2147483726" r:id="rId22"/>
    <p:sldLayoutId id="2147483727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85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788" name="Google Shape;788;p85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  <p:sldLayoutId id="214748375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09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023" name="Google Shape;1023;p109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68" r:id="rId18"/>
    <p:sldLayoutId id="2147483769" r:id="rId19"/>
    <p:sldLayoutId id="2147483770" r:id="rId20"/>
    <p:sldLayoutId id="2147483771" r:id="rId21"/>
    <p:sldLayoutId id="2147483772" r:id="rId22"/>
    <p:sldLayoutId id="2147483773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133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258" name="Google Shape;1258;p133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  <p:sldLayoutId id="2147483791" r:id="rId18"/>
    <p:sldLayoutId id="2147483792" r:id="rId19"/>
    <p:sldLayoutId id="2147483793" r:id="rId20"/>
    <p:sldLayoutId id="2147483794" r:id="rId21"/>
    <p:sldLayoutId id="2147483795" r:id="rId22"/>
    <p:sldLayoutId id="2147483796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jpg"/><Relationship Id="rId4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5" name="Google Shape;1495;p157"/>
          <p:cNvCxnSpPr/>
          <p:nvPr/>
        </p:nvCxnSpPr>
        <p:spPr>
          <a:xfrm>
            <a:off x="-145125" y="3368050"/>
            <a:ext cx="6173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96" name="Google Shape;1496;p15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279" l="0" r="0" t="1934"/>
          <a:stretch/>
        </p:blipFill>
        <p:spPr>
          <a:xfrm>
            <a:off x="5546700" y="-9525"/>
            <a:ext cx="3597300" cy="5162548"/>
          </a:xfrm>
          <a:prstGeom prst="rect">
            <a:avLst/>
          </a:prstGeom>
        </p:spPr>
      </p:pic>
      <p:sp>
        <p:nvSpPr>
          <p:cNvPr id="1497" name="Google Shape;1497;p157"/>
          <p:cNvSpPr txBox="1"/>
          <p:nvPr>
            <p:ph type="ctrTitle"/>
          </p:nvPr>
        </p:nvSpPr>
        <p:spPr>
          <a:xfrm>
            <a:off x="715100" y="1179050"/>
            <a:ext cx="4237800" cy="208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AI For Social Good: Using AI to Reduce Food Waste</a:t>
            </a:r>
            <a:endParaRPr b="0"/>
          </a:p>
        </p:txBody>
      </p:sp>
      <p:sp>
        <p:nvSpPr>
          <p:cNvPr id="1498" name="Google Shape;1498;p157"/>
          <p:cNvSpPr txBox="1"/>
          <p:nvPr>
            <p:ph idx="1" type="subTitle"/>
          </p:nvPr>
        </p:nvSpPr>
        <p:spPr>
          <a:xfrm>
            <a:off x="715100" y="3554950"/>
            <a:ext cx="42378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</a:t>
            </a:r>
            <a:r>
              <a:rPr lang="en"/>
              <a:t>Yusef Essawi, Drew Hollar, Ilyas Jaghoori, Hayden Johnson, Maseel Shah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158"/>
          <p:cNvSpPr txBox="1"/>
          <p:nvPr>
            <p:ph type="title"/>
          </p:nvPr>
        </p:nvSpPr>
        <p:spPr>
          <a:xfrm>
            <a:off x="3940050" y="206400"/>
            <a:ext cx="4854900" cy="197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&amp; PROBLEM DEFINITION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4" name="Google Shape;1504;p15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12929" t="15282"/>
          <a:stretch/>
        </p:blipFill>
        <p:spPr>
          <a:xfrm>
            <a:off x="0" y="0"/>
            <a:ext cx="3209700" cy="5143500"/>
          </a:xfrm>
          <a:prstGeom prst="rect">
            <a:avLst/>
          </a:prstGeom>
        </p:spPr>
      </p:pic>
      <p:cxnSp>
        <p:nvCxnSpPr>
          <p:cNvPr id="1505" name="Google Shape;1505;p158"/>
          <p:cNvCxnSpPr/>
          <p:nvPr/>
        </p:nvCxnSpPr>
        <p:spPr>
          <a:xfrm>
            <a:off x="3524400" y="1803275"/>
            <a:ext cx="5686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6" name="Google Shape;1506;p158"/>
          <p:cNvSpPr txBox="1"/>
          <p:nvPr>
            <p:ph idx="4294967295" type="subTitle"/>
          </p:nvPr>
        </p:nvSpPr>
        <p:spPr>
          <a:xfrm>
            <a:off x="3253413" y="2571747"/>
            <a:ext cx="2694900" cy="20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Approximately </a:t>
            </a:r>
            <a:r>
              <a:rPr b="1" lang="en"/>
              <a:t>66 million tons</a:t>
            </a:r>
            <a:r>
              <a:rPr lang="en"/>
              <a:t> of food is </a:t>
            </a:r>
            <a:r>
              <a:rPr b="1" lang="en"/>
              <a:t>wasted</a:t>
            </a:r>
            <a:r>
              <a:rPr lang="en"/>
              <a:t> annually in the U.S.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Problem</a:t>
            </a:r>
            <a:r>
              <a:rPr lang="en"/>
              <a:t>: </a:t>
            </a:r>
            <a:r>
              <a:rPr b="1" lang="en"/>
              <a:t>44.2 million </a:t>
            </a:r>
            <a:r>
              <a:rPr lang="en"/>
              <a:t>households face </a:t>
            </a:r>
            <a:r>
              <a:rPr b="1" lang="en"/>
              <a:t>food insecurity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Includes </a:t>
            </a:r>
            <a:r>
              <a:rPr b="1" lang="en"/>
              <a:t>12.8%</a:t>
            </a:r>
            <a:r>
              <a:rPr lang="en"/>
              <a:t> of households in the </a:t>
            </a:r>
            <a:r>
              <a:rPr b="1" lang="en"/>
              <a:t>US</a:t>
            </a:r>
            <a:r>
              <a:rPr lang="en"/>
              <a:t> in 2022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158"/>
          <p:cNvSpPr txBox="1"/>
          <p:nvPr>
            <p:ph idx="4294967295" type="subTitle"/>
          </p:nvPr>
        </p:nvSpPr>
        <p:spPr>
          <a:xfrm>
            <a:off x="3329613" y="2070163"/>
            <a:ext cx="26949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Prata"/>
                <a:ea typeface="Prata"/>
                <a:cs typeface="Prata"/>
                <a:sym typeface="Prata"/>
              </a:rPr>
              <a:t>Background &amp; Problem</a:t>
            </a:r>
            <a:endParaRPr b="1" sz="1700"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1508" name="Google Shape;1508;p158"/>
          <p:cNvSpPr txBox="1"/>
          <p:nvPr>
            <p:ph idx="4294967295" type="subTitle"/>
          </p:nvPr>
        </p:nvSpPr>
        <p:spPr>
          <a:xfrm>
            <a:off x="5992025" y="2070163"/>
            <a:ext cx="26949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Prata"/>
                <a:ea typeface="Prata"/>
                <a:cs typeface="Prata"/>
                <a:sym typeface="Prata"/>
              </a:rPr>
              <a:t>Solution</a:t>
            </a:r>
            <a:endParaRPr b="1" sz="1700"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1509" name="Google Shape;1509;p158"/>
          <p:cNvSpPr txBox="1"/>
          <p:nvPr>
            <p:ph idx="4294967295" type="subTitle"/>
          </p:nvPr>
        </p:nvSpPr>
        <p:spPr>
          <a:xfrm>
            <a:off x="5992024" y="2622011"/>
            <a:ext cx="2694900" cy="16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Use </a:t>
            </a:r>
            <a:r>
              <a:rPr b="1" lang="en"/>
              <a:t>AI models</a:t>
            </a:r>
            <a:r>
              <a:rPr lang="en"/>
              <a:t> to </a:t>
            </a:r>
            <a:r>
              <a:rPr b="1" lang="en"/>
              <a:t>predict</a:t>
            </a:r>
            <a:r>
              <a:rPr lang="en"/>
              <a:t> if fruits are rotten based on image classification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Goal: </a:t>
            </a:r>
            <a:r>
              <a:rPr lang="en"/>
              <a:t>Maximize Food Use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Impact</a:t>
            </a:r>
            <a:r>
              <a:rPr lang="en"/>
              <a:t>: Food can be salvaged and repurposed rather than filling up landfills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159"/>
          <p:cNvSpPr txBox="1"/>
          <p:nvPr>
            <p:ph idx="1" type="subTitle"/>
          </p:nvPr>
        </p:nvSpPr>
        <p:spPr>
          <a:xfrm>
            <a:off x="5173601" y="3260613"/>
            <a:ext cx="3645000" cy="49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Network</a:t>
            </a:r>
            <a:endParaRPr/>
          </a:p>
        </p:txBody>
      </p:sp>
      <p:sp>
        <p:nvSpPr>
          <p:cNvPr id="1515" name="Google Shape;1515;p159"/>
          <p:cNvSpPr txBox="1"/>
          <p:nvPr>
            <p:ph idx="5" type="subTitle"/>
          </p:nvPr>
        </p:nvSpPr>
        <p:spPr>
          <a:xfrm>
            <a:off x="5279944" y="977863"/>
            <a:ext cx="3432300" cy="49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MobileNet</a:t>
            </a:r>
            <a:endParaRPr/>
          </a:p>
        </p:txBody>
      </p:sp>
      <p:sp>
        <p:nvSpPr>
          <p:cNvPr id="1516" name="Google Shape;1516;p159"/>
          <p:cNvSpPr txBox="1"/>
          <p:nvPr>
            <p:ph idx="6" type="subTitle"/>
          </p:nvPr>
        </p:nvSpPr>
        <p:spPr>
          <a:xfrm>
            <a:off x="673489" y="3293275"/>
            <a:ext cx="3432300" cy="49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</a:t>
            </a:r>
            <a:endParaRPr/>
          </a:p>
        </p:txBody>
      </p:sp>
      <p:sp>
        <p:nvSpPr>
          <p:cNvPr id="1517" name="Google Shape;1517;p159"/>
          <p:cNvSpPr txBox="1"/>
          <p:nvPr>
            <p:ph type="title"/>
          </p:nvPr>
        </p:nvSpPr>
        <p:spPr>
          <a:xfrm>
            <a:off x="673500" y="233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1518" name="Google Shape;1518;p159"/>
          <p:cNvSpPr txBox="1"/>
          <p:nvPr>
            <p:ph idx="2" type="subTitle"/>
          </p:nvPr>
        </p:nvSpPr>
        <p:spPr>
          <a:xfrm>
            <a:off x="5279938" y="3675675"/>
            <a:ext cx="3432300" cy="11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Constructed from scratch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Convolutional, Pooling, and Dense layers 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ReLU Activation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Softmax output</a:t>
            </a:r>
            <a:endParaRPr/>
          </a:p>
        </p:txBody>
      </p:sp>
      <p:sp>
        <p:nvSpPr>
          <p:cNvPr id="1519" name="Google Shape;1519;p159"/>
          <p:cNvSpPr txBox="1"/>
          <p:nvPr>
            <p:ph idx="3" type="subTitle"/>
          </p:nvPr>
        </p:nvSpPr>
        <p:spPr>
          <a:xfrm>
            <a:off x="5279944" y="1474675"/>
            <a:ext cx="3432300" cy="11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Global Average Pooling layer and a custom Dense output layer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Keeps its pre-trained layers frozen </a:t>
            </a:r>
            <a:endParaRPr/>
          </a:p>
        </p:txBody>
      </p:sp>
      <p:sp>
        <p:nvSpPr>
          <p:cNvPr id="1520" name="Google Shape;1520;p159"/>
          <p:cNvSpPr txBox="1"/>
          <p:nvPr>
            <p:ph idx="4" type="subTitle"/>
          </p:nvPr>
        </p:nvSpPr>
        <p:spPr>
          <a:xfrm>
            <a:off x="673489" y="3790075"/>
            <a:ext cx="3432300" cy="11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Uses ResNet50 Deep learning tools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Global</a:t>
            </a:r>
            <a:r>
              <a:rPr lang="en"/>
              <a:t> Average Pooling and Dense </a:t>
            </a:r>
            <a:r>
              <a:rPr lang="en"/>
              <a:t>output</a:t>
            </a:r>
            <a:r>
              <a:rPr lang="en"/>
              <a:t> layer</a:t>
            </a:r>
            <a:endParaRPr/>
          </a:p>
        </p:txBody>
      </p:sp>
      <p:sp>
        <p:nvSpPr>
          <p:cNvPr id="1521" name="Google Shape;1521;p159"/>
          <p:cNvSpPr txBox="1"/>
          <p:nvPr>
            <p:ph idx="5" type="subTitle"/>
          </p:nvPr>
        </p:nvSpPr>
        <p:spPr>
          <a:xfrm>
            <a:off x="441294" y="977875"/>
            <a:ext cx="3432300" cy="49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Set</a:t>
            </a:r>
            <a:endParaRPr/>
          </a:p>
        </p:txBody>
      </p:sp>
      <p:sp>
        <p:nvSpPr>
          <p:cNvPr id="1522" name="Google Shape;1522;p159"/>
          <p:cNvSpPr txBox="1"/>
          <p:nvPr>
            <p:ph idx="3" type="subTitle"/>
          </p:nvPr>
        </p:nvSpPr>
        <p:spPr>
          <a:xfrm>
            <a:off x="342351" y="1442125"/>
            <a:ext cx="3865500" cy="11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Kaggle: Fresh and Rotten Classification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Trained to identify between fresh and rotten foods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14 classes (ex. fresh </a:t>
            </a:r>
            <a:r>
              <a:rPr lang="en"/>
              <a:t>tomatoes</a:t>
            </a:r>
            <a:r>
              <a:rPr lang="en"/>
              <a:t>, rotten apples, etc.)</a:t>
            </a:r>
            <a:endParaRPr/>
          </a:p>
        </p:txBody>
      </p:sp>
      <p:pic>
        <p:nvPicPr>
          <p:cNvPr id="1523" name="Google Shape;1523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175" y="2471625"/>
            <a:ext cx="5943600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160"/>
          <p:cNvSpPr txBox="1"/>
          <p:nvPr>
            <p:ph idx="7" type="subTitle"/>
          </p:nvPr>
        </p:nvSpPr>
        <p:spPr>
          <a:xfrm>
            <a:off x="873206" y="962075"/>
            <a:ext cx="8034300" cy="72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Structure:</a:t>
            </a:r>
            <a:endParaRPr/>
          </a:p>
        </p:txBody>
      </p:sp>
      <p:sp>
        <p:nvSpPr>
          <p:cNvPr id="1529" name="Google Shape;1529;p160"/>
          <p:cNvSpPr txBox="1"/>
          <p:nvPr>
            <p:ph type="title"/>
          </p:nvPr>
        </p:nvSpPr>
        <p:spPr>
          <a:xfrm>
            <a:off x="380250" y="348700"/>
            <a:ext cx="838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160"/>
          <p:cNvSpPr txBox="1"/>
          <p:nvPr>
            <p:ph idx="1" type="subTitle"/>
          </p:nvPr>
        </p:nvSpPr>
        <p:spPr>
          <a:xfrm>
            <a:off x="873202" y="1605400"/>
            <a:ext cx="4761000" cy="10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Process each image as needed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Trained each of the 3 model architectures under # epochs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Optimize our models using Adam optimizer and SGD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Analyze the results of each model</a:t>
            </a:r>
            <a:endParaRPr/>
          </a:p>
        </p:txBody>
      </p:sp>
      <p:sp>
        <p:nvSpPr>
          <p:cNvPr id="1531" name="Google Shape;1531;p160"/>
          <p:cNvSpPr txBox="1"/>
          <p:nvPr>
            <p:ph idx="7" type="subTitle"/>
          </p:nvPr>
        </p:nvSpPr>
        <p:spPr>
          <a:xfrm>
            <a:off x="873206" y="2626925"/>
            <a:ext cx="8034300" cy="72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</a:t>
            </a:r>
            <a:r>
              <a:rPr lang="en"/>
              <a:t>:</a:t>
            </a:r>
            <a:endParaRPr/>
          </a:p>
        </p:txBody>
      </p:sp>
      <p:sp>
        <p:nvSpPr>
          <p:cNvPr id="1532" name="Google Shape;1532;p160"/>
          <p:cNvSpPr txBox="1"/>
          <p:nvPr>
            <p:ph idx="1" type="subTitle"/>
          </p:nvPr>
        </p:nvSpPr>
        <p:spPr>
          <a:xfrm>
            <a:off x="873200" y="3355025"/>
            <a:ext cx="3063000" cy="10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</a:t>
            </a:r>
            <a:r>
              <a:rPr lang="en"/>
              <a:t>ccuracy, precision, and recall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</a:t>
            </a:r>
            <a:r>
              <a:rPr lang="en"/>
              <a:t>onfusion matrices to display all the models’ performance across each class</a:t>
            </a:r>
            <a:endParaRPr/>
          </a:p>
        </p:txBody>
      </p:sp>
      <p:pic>
        <p:nvPicPr>
          <p:cNvPr id="1533" name="Google Shape;1533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0500" y="3074037"/>
            <a:ext cx="4449351" cy="161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4" name="Google Shape;1534;p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575" y="962063"/>
            <a:ext cx="2499274" cy="16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5" name="Google Shape;1535;p160"/>
          <p:cNvSpPr txBox="1"/>
          <p:nvPr/>
        </p:nvSpPr>
        <p:spPr>
          <a:xfrm>
            <a:off x="4760450" y="4691700"/>
            <a:ext cx="37602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MobileNet Architecture</a:t>
            </a:r>
            <a:endParaRPr i="1"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161"/>
          <p:cNvSpPr txBox="1"/>
          <p:nvPr>
            <p:ph type="title"/>
          </p:nvPr>
        </p:nvSpPr>
        <p:spPr>
          <a:xfrm>
            <a:off x="468875" y="1285301"/>
            <a:ext cx="2415300" cy="7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89.91%</a:t>
            </a:r>
            <a:endParaRPr/>
          </a:p>
        </p:txBody>
      </p:sp>
      <p:sp>
        <p:nvSpPr>
          <p:cNvPr id="1541" name="Google Shape;1541;p161"/>
          <p:cNvSpPr txBox="1"/>
          <p:nvPr>
            <p:ph idx="1" type="subTitle"/>
          </p:nvPr>
        </p:nvSpPr>
        <p:spPr>
          <a:xfrm>
            <a:off x="424500" y="1921751"/>
            <a:ext cx="24153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Custom model validation accuracy</a:t>
            </a:r>
            <a:endParaRPr i="1"/>
          </a:p>
        </p:txBody>
      </p:sp>
      <p:sp>
        <p:nvSpPr>
          <p:cNvPr id="1542" name="Google Shape;1542;p161"/>
          <p:cNvSpPr txBox="1"/>
          <p:nvPr>
            <p:ph idx="2" type="title"/>
          </p:nvPr>
        </p:nvSpPr>
        <p:spPr>
          <a:xfrm>
            <a:off x="6189224" y="1285300"/>
            <a:ext cx="2415300" cy="7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99.39%</a:t>
            </a:r>
            <a:endParaRPr/>
          </a:p>
        </p:txBody>
      </p:sp>
      <p:sp>
        <p:nvSpPr>
          <p:cNvPr id="1543" name="Google Shape;1543;p161"/>
          <p:cNvSpPr txBox="1"/>
          <p:nvPr>
            <p:ph idx="3" type="subTitle"/>
          </p:nvPr>
        </p:nvSpPr>
        <p:spPr>
          <a:xfrm>
            <a:off x="6189261" y="1921751"/>
            <a:ext cx="24153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MobileNet model</a:t>
            </a:r>
            <a:r>
              <a:rPr i="1" lang="en"/>
              <a:t> validation accuracy</a:t>
            </a:r>
            <a:endParaRPr i="1"/>
          </a:p>
        </p:txBody>
      </p:sp>
      <p:sp>
        <p:nvSpPr>
          <p:cNvPr id="1544" name="Google Shape;1544;p161"/>
          <p:cNvSpPr txBox="1"/>
          <p:nvPr>
            <p:ph idx="4" type="title"/>
          </p:nvPr>
        </p:nvSpPr>
        <p:spPr>
          <a:xfrm>
            <a:off x="3329060" y="1285300"/>
            <a:ext cx="2415300" cy="7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98.16%</a:t>
            </a:r>
            <a:endParaRPr/>
          </a:p>
        </p:txBody>
      </p:sp>
      <p:sp>
        <p:nvSpPr>
          <p:cNvPr id="1545" name="Google Shape;1545;p161"/>
          <p:cNvSpPr txBox="1"/>
          <p:nvPr>
            <p:ph idx="5" type="subTitle"/>
          </p:nvPr>
        </p:nvSpPr>
        <p:spPr>
          <a:xfrm>
            <a:off x="3306885" y="1921750"/>
            <a:ext cx="24153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ResNet model validation accuracy</a:t>
            </a:r>
            <a:endParaRPr i="1"/>
          </a:p>
        </p:txBody>
      </p:sp>
      <p:sp>
        <p:nvSpPr>
          <p:cNvPr id="1546" name="Google Shape;1546;p161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1547" name="Google Shape;1547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00" y="2571750"/>
            <a:ext cx="2264374" cy="232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8" name="Google Shape;1548;p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1438" y="2571750"/>
            <a:ext cx="2226171" cy="232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9" name="Google Shape;1549;p1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0175" y="2580675"/>
            <a:ext cx="2226150" cy="2308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162"/>
          <p:cNvSpPr txBox="1"/>
          <p:nvPr>
            <p:ph idx="2" type="subTitle"/>
          </p:nvPr>
        </p:nvSpPr>
        <p:spPr>
          <a:xfrm>
            <a:off x="800538" y="2393475"/>
            <a:ext cx="3549900" cy="8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Did not originally incorporate image preprocessing techniques.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Imported processes from keras applications package to fix the issue.</a:t>
            </a:r>
            <a:endParaRPr/>
          </a:p>
        </p:txBody>
      </p:sp>
      <p:sp>
        <p:nvSpPr>
          <p:cNvPr id="1555" name="Google Shape;1555;p162"/>
          <p:cNvSpPr txBox="1"/>
          <p:nvPr>
            <p:ph idx="3" type="subTitle"/>
          </p:nvPr>
        </p:nvSpPr>
        <p:spPr>
          <a:xfrm>
            <a:off x="800550" y="3724025"/>
            <a:ext cx="3549900" cy="12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Did not originally perform image augmentation, only achieved a maximum 90% validation accuracy.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Incorporation image augmentation pipeline to fix issue.</a:t>
            </a:r>
            <a:endParaRPr/>
          </a:p>
        </p:txBody>
      </p:sp>
      <p:sp>
        <p:nvSpPr>
          <p:cNvPr id="1556" name="Google Shape;1556;p16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CHALLENGES</a:t>
            </a:r>
            <a:endParaRPr/>
          </a:p>
        </p:txBody>
      </p:sp>
      <p:sp>
        <p:nvSpPr>
          <p:cNvPr id="1557" name="Google Shape;1557;p162"/>
          <p:cNvSpPr txBox="1"/>
          <p:nvPr>
            <p:ph idx="1" type="subTitle"/>
          </p:nvPr>
        </p:nvSpPr>
        <p:spPr>
          <a:xfrm>
            <a:off x="800538" y="2007597"/>
            <a:ext cx="3549900" cy="47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Preprocessing</a:t>
            </a:r>
            <a:endParaRPr/>
          </a:p>
        </p:txBody>
      </p:sp>
      <p:sp>
        <p:nvSpPr>
          <p:cNvPr id="1558" name="Google Shape;1558;p162"/>
          <p:cNvSpPr txBox="1"/>
          <p:nvPr>
            <p:ph idx="7" type="subTitle"/>
          </p:nvPr>
        </p:nvSpPr>
        <p:spPr>
          <a:xfrm>
            <a:off x="800546" y="3338147"/>
            <a:ext cx="3549900" cy="47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Augmentation</a:t>
            </a:r>
            <a:endParaRPr/>
          </a:p>
        </p:txBody>
      </p:sp>
      <p:pic>
        <p:nvPicPr>
          <p:cNvPr id="1559" name="Google Shape;1559;p162"/>
          <p:cNvPicPr preferRelativeResize="0"/>
          <p:nvPr>
            <p:ph idx="9" type="pic"/>
          </p:nvPr>
        </p:nvPicPr>
        <p:blipFill rotWithShape="1">
          <a:blip r:embed="rId3">
            <a:alphaModFix/>
          </a:blip>
          <a:srcRect b="5141" l="0" r="0" t="5132"/>
          <a:stretch/>
        </p:blipFill>
        <p:spPr>
          <a:xfrm>
            <a:off x="1107463" y="1052875"/>
            <a:ext cx="6929075" cy="886450"/>
          </a:xfrm>
          <a:prstGeom prst="rect">
            <a:avLst/>
          </a:prstGeom>
        </p:spPr>
      </p:pic>
      <p:pic>
        <p:nvPicPr>
          <p:cNvPr id="1560" name="Google Shape;1560;p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5747" y="2249000"/>
            <a:ext cx="3627775" cy="168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1" name="Google Shape;1561;p162"/>
          <p:cNvSpPr txBox="1"/>
          <p:nvPr/>
        </p:nvSpPr>
        <p:spPr>
          <a:xfrm>
            <a:off x="5191800" y="3861250"/>
            <a:ext cx="25377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Image preprocessing </a:t>
            </a:r>
            <a:r>
              <a:rPr i="1"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and</a:t>
            </a:r>
            <a:r>
              <a:rPr i="1"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augmentation for MobileNet</a:t>
            </a:r>
            <a:endParaRPr i="1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163"/>
          <p:cNvSpPr txBox="1"/>
          <p:nvPr>
            <p:ph type="title"/>
          </p:nvPr>
        </p:nvSpPr>
        <p:spPr>
          <a:xfrm>
            <a:off x="-1047200" y="7240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</a:t>
            </a:r>
            <a:endParaRPr/>
          </a:p>
        </p:txBody>
      </p:sp>
      <p:pic>
        <p:nvPicPr>
          <p:cNvPr id="1567" name="Google Shape;1567;p163"/>
          <p:cNvPicPr preferRelativeResize="0"/>
          <p:nvPr/>
        </p:nvPicPr>
        <p:blipFill rotWithShape="1">
          <a:blip r:embed="rId3">
            <a:alphaModFix/>
          </a:blip>
          <a:srcRect b="0" l="25304" r="2083" t="0"/>
          <a:stretch/>
        </p:blipFill>
        <p:spPr>
          <a:xfrm>
            <a:off x="5391000" y="0"/>
            <a:ext cx="3753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8" name="Google Shape;1568;p163"/>
          <p:cNvSpPr txBox="1"/>
          <p:nvPr/>
        </p:nvSpPr>
        <p:spPr>
          <a:xfrm>
            <a:off x="698450" y="1592275"/>
            <a:ext cx="4325100" cy="29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Stop wasting food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Experiments showed robust results – It is possible to classify food as fresh or rotten using CNNs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Future Adaptations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ducing Food Waste Campaign by Slidesgo">
  <a:themeElements>
    <a:clrScheme name="Simple Light">
      <a:dk1>
        <a:srgbClr val="363636"/>
      </a:dk1>
      <a:lt1>
        <a:srgbClr val="FFFFFF"/>
      </a:lt1>
      <a:dk2>
        <a:srgbClr val="5F6F52"/>
      </a:dk2>
      <a:lt2>
        <a:srgbClr val="A9B388"/>
      </a:lt2>
      <a:accent1>
        <a:srgbClr val="B99470"/>
      </a:accent1>
      <a:accent2>
        <a:srgbClr val="783D1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636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Reducing Food Waste Campaign by Slidesgo">
  <a:themeElements>
    <a:clrScheme name="Simple Light">
      <a:dk1>
        <a:srgbClr val="363636"/>
      </a:dk1>
      <a:lt1>
        <a:srgbClr val="FFFFFF"/>
      </a:lt1>
      <a:dk2>
        <a:srgbClr val="5F6F52"/>
      </a:dk2>
      <a:lt2>
        <a:srgbClr val="A9B388"/>
      </a:lt2>
      <a:accent1>
        <a:srgbClr val="B99470"/>
      </a:accent1>
      <a:accent2>
        <a:srgbClr val="783D1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636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Reducing Food Waste Campaign by Slidesgo">
  <a:themeElements>
    <a:clrScheme name="Simple Light">
      <a:dk1>
        <a:srgbClr val="363636"/>
      </a:dk1>
      <a:lt1>
        <a:srgbClr val="FFFFFF"/>
      </a:lt1>
      <a:dk2>
        <a:srgbClr val="5F6F52"/>
      </a:dk2>
      <a:lt2>
        <a:srgbClr val="A9B388"/>
      </a:lt2>
      <a:accent1>
        <a:srgbClr val="B99470"/>
      </a:accent1>
      <a:accent2>
        <a:srgbClr val="783D1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636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Reducing Food Waste Campaign by Slidesgo">
  <a:themeElements>
    <a:clrScheme name="Simple Light">
      <a:dk1>
        <a:srgbClr val="363636"/>
      </a:dk1>
      <a:lt1>
        <a:srgbClr val="FFFFFF"/>
      </a:lt1>
      <a:dk2>
        <a:srgbClr val="5F6F52"/>
      </a:dk2>
      <a:lt2>
        <a:srgbClr val="A9B388"/>
      </a:lt2>
      <a:accent1>
        <a:srgbClr val="B99470"/>
      </a:accent1>
      <a:accent2>
        <a:srgbClr val="783D1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636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Reducing Food Waste Campaign by Slidesgo">
  <a:themeElements>
    <a:clrScheme name="Simple Light">
      <a:dk1>
        <a:srgbClr val="363636"/>
      </a:dk1>
      <a:lt1>
        <a:srgbClr val="FFFFFF"/>
      </a:lt1>
      <a:dk2>
        <a:srgbClr val="5F6F52"/>
      </a:dk2>
      <a:lt2>
        <a:srgbClr val="A9B388"/>
      </a:lt2>
      <a:accent1>
        <a:srgbClr val="B99470"/>
      </a:accent1>
      <a:accent2>
        <a:srgbClr val="783D1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636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Reducing Food Waste Campaign by Slidesgo">
  <a:themeElements>
    <a:clrScheme name="Simple Light">
      <a:dk1>
        <a:srgbClr val="363636"/>
      </a:dk1>
      <a:lt1>
        <a:srgbClr val="FFFFFF"/>
      </a:lt1>
      <a:dk2>
        <a:srgbClr val="5F6F52"/>
      </a:dk2>
      <a:lt2>
        <a:srgbClr val="A9B388"/>
      </a:lt2>
      <a:accent1>
        <a:srgbClr val="B99470"/>
      </a:accent1>
      <a:accent2>
        <a:srgbClr val="783D1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636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